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0" r:id="rId3"/>
    <p:sldId id="256" r:id="rId4"/>
    <p:sldId id="257" r:id="rId5"/>
    <p:sldId id="258" r:id="rId6"/>
    <p:sldId id="259" r:id="rId7"/>
    <p:sldId id="264" r:id="rId8"/>
    <p:sldId id="265" r:id="rId9"/>
    <p:sldId id="261" r:id="rId10"/>
    <p:sldId id="262" r:id="rId11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D01318-1064-44E2-83C1-501DE6E911D1}" v="5" dt="2025-06-04T15:19:10.768"/>
    <p1510:client id="{1E5E8EF7-97F5-4867-B64E-9027A6A000BA}" v="97" dt="2025-06-04T15:07:51.849"/>
    <p1510:client id="{49067D28-D215-412E-913B-BD430763FFF0}" v="25" dt="2025-06-04T14:40:09.430"/>
    <p1510:client id="{5D4B02AF-AF9D-40F1-95DF-8B8E8C6CC2F3}" v="3" dt="2025-06-04T15:29:16.138"/>
    <p1510:client id="{60D22848-130A-4F76-9F27-B4626A75864C}" v="47" dt="2025-06-04T14:47:17.672"/>
    <p1510:client id="{6B54DCAD-A797-4C4A-B3FC-7DAD0868FE52}" v="23" dt="2025-06-04T14:49:05.699"/>
    <p1510:client id="{6EE47A30-7082-4F17-9D96-E50652F87FC0}" v="120" dt="2025-06-04T08:24:19.944"/>
    <p1510:client id="{7DFCE78B-90EA-40EA-A46F-C4ECCC140DF2}" v="16" dt="2025-06-04T14:36:43.607"/>
    <p1510:client id="{A007AD82-6971-4E2A-A5E4-715A06E4CC4D}" v="209" dt="2025-06-04T14:58:57.171"/>
    <p1510:client id="{D28836C6-51CC-4CAC-9194-59884847C640}" v="120" dt="2025-06-04T14:44:36.858"/>
    <p1510:client id="{D75DA980-9563-412A-8C31-C5BEC66D9B01}" v="45" dt="2025-06-04T14:52:38.3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36:59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20890 3281 16383 0 0,'0'5'0'0'0,"0"6"0"0"0,-5 2 0 0 0,-1 9 0 0 0,-1 5 0 0 0,2 3 0 0 0,2 2 0 0 0,0 0 0 0 0,-3 0 0 0 0,-1-1 0 0 0,1-1 0 0 0,1 1 0 0 0,2-2 0 0 0,1 1 0 0 0,1-1 0 0 0,0 1 0 0 0,1-1 0 0 0,1 0 0 0 0,-1 0 0 0 0,-5-4 0 0 0,-1-3 0 0 0,0 2 0 0 0,1 0 0 0 0,-4-3 0 0 0,0-1 0 0 0,2 2 0 0 0,1 2 0 0 0,2 2 0 0 0,-3-4 0 0 0,0 0 0 0 0,0 1 0 0 0,2 1 0 0 0,2 2 0 0 0,1 2 0 0 0,1 0 0 0 0,1-4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36:59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20876 4366 16383 0 0,'0'5'0'0'0,"0"6"0"0"0,0 7 0 0 0,0 5 0 0 0,0 4 0 0 0,0 2 0 0 0,0 1 0 0 0,0 1 0 0 0,0 0 0 0 0,0-1 0 0 0,0 0 0 0 0,0 0 0 0 0,0 0 0 0 0,0-6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36:59.2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20611 4577 16383 0 0,'5'0'0'0'0,"7"0"0"0"0,6 5 0 0 0,0 7 0 0 0,2 1 0 0 0,-3 3 0 0 0,-3 5 0 0 0,0-2 0 0 0,-2 1 0 0 0,2-3 0 0 0,-2 0 0 0 0,3-2 0 0 0,-2 2 0 0 0,-2 1 0 0 0,1 0 0 0 0,-2 0 0 0 0,-1 3 0 0 0,-3 2 0 0 0,2-2 0 0 0,1 0 0 0 0,3-4 0 0 0,-1-9 0 0 0,4-6 0 0 0,-2-9 0 0 0,-2-8 0 0 0,1-1 0 0 0,0-3 0 0 0,-4-4 0 0 0,3 3 0 0 0,0-1 0 0 0,-3-1 0 0 0,2 2 0 0 0,0 1 0 0 0,4 2 0 0 0,-2 0 0 0 0,-2-2 0 0 0,2 2 0 0 0,-1-2 0 0 0,-2-2 0 0 0,-3 3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0:41.8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9037 7387 16383 0 0,'0'5'0'0'0,"0"7"0"0"0,0 6 0 0 0,0 5 0 0 0,0 4 0 0 0,0 2 0 0 0,0 6 0 0 0,0 2 0 0 0,0 0 0 0 0,0-1 0 0 0,0-2 0 0 0,0-2 0 0 0,0-1 0 0 0,0-1 0 0 0,0-1 0 0 0,0 0 0 0 0,0 0 0 0 0,0 1 0 0 0,0-1 0 0 0,0 0 0 0 0,0 0 0 0 0,0 0 0 0 0,0 1 0 0 0,0-1 0 0 0,0 1 0 0 0,0-1 0 0 0,-5-5 0 0 0,-2-1 0 0 0,1 0 0 0 0,1 2 0 0 0,1 0 0 0 0,2 3 0 0 0,-4 0 0 0 0,-1 6 0 0 0,0 2 0 0 0,3 0 0 0 0,0-2 0 0 0,-3 0 0 0 0,0 3 0 0 0,0 0 0 0 0,-3-1 0 0 0,0 4 0 0 0,2-1 0 0 0,2-1 0 0 0,2 3 0 0 0,2 3 0 0 0,-4 6 0 0 0,-1 3 0 0 0,1-1 0 0 0,1-1 0 0 0,2 2 0 0 0,1-4 0 0 0,1-4 0 0 0,1-6 0 0 0,0-4 0 0 0,0-3 0 0 0,0-2 0 0 0,1-1 0 0 0,-1 0 0 0 0,0-1 0 0 0,0 1 0 0 0,0-1 0 0 0,0 1 0 0 0,0 0 0 0 0,0 1 0 0 0,0-1 0 0 0,0 0 0 0 0,0 1 0 0 0,0-1 0 0 0,0 1 0 0 0,0-1 0 0 0,0 1 0 0 0,0-1 0 0 0,0 0 0 0 0,0 1 0 0 0,0-1 0 0 0,0 1 0 0 0,0-1 0 0 0,0 0 0 0 0,0 1 0 0 0,0-1 0 0 0,0 1 0 0 0,0-1 0 0 0,0 0 0 0 0,0-9 0 0 0,0-14 0 0 0,0-13 0 0 0,0-9 0 0 0,0-9 0 0 0,0-3 0 0 0,0-3 0 0 0,0-1 0 0 0,5 5 0 0 0,2 2 0 0 0,-1 0 0 0 0,-1 0 0 0 0,4-1 0 0 0,0-2 0 0 0,-2 0 0 0 0,-1-1 0 0 0,-2 0 0 0 0,-2 0 0 0 0,4-1 0 0 0,0 0 0 0 0,0 1 0 0 0,4-1 0 0 0,0 1 0 0 0,-2-1 0 0 0,-2 1 0 0 0,-2 0 0 0 0,-1-6 0 0 0,-2-1 0 0 0,4 0 0 0 0,1-3 0 0 0,5-1 0 0 0,0 2 0 0 0,-1-3 0 0 0,-3 1 0 0 0,-2 2 0 0 0,-3-2 0 0 0,0 0 0 0 0,-2 2 0 0 0,5 3 0 0 0,1 2 0 0 0,0 2 0 0 0,-2-5 0 0 0,0 0 0 0 0,-2-4 0 0 0,-1-6 0 0 0,-1 1 0 0 0,0 2 0 0 0,0-1 0 0 0,0 2 0 0 0,-1 3 0 0 0,1 3 0 0 0,0 2 0 0 0,0 3 0 0 0,0 1 0 0 0,0 1 0 0 0,0 0 0 0 0,0 1 0 0 0,0-1 0 0 0,0 0 0 0 0,0 0 0 0 0,0-1 0 0 0,0 1 0 0 0,0 0 0 0 0,0-1 0 0 0,0 1 0 0 0,0 0 0 0 0,0-6 0 0 0,0-1 0 0 0,0 0 0 0 0,0 2 0 0 0,0 1 0 0 0,0 1 0 0 0,0-4 0 0 0,0 0 0 0 0,0 0 0 0 0,0 2 0 0 0,0 1 0 0 0,0 2 0 0 0,0 0 0 0 0,0 2 0 0 0,0-1 0 0 0,0 1 0 0 0,0 0 0 0 0,0 0 0 0 0,0 0 0 0 0,0 0 0 0 0,0-1 0 0 0,0 6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0:41.8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8414 9279 16383 0 0,'0'5'0'0'0,"5"2"0"0"0,1 4 0 0 0,1 6 0 0 0,3-1 0 0 0,0 3 0 0 0,4 3 0 0 0,4 2 0 0 0,4 8 0 0 0,3 2 0 0 0,3 2 0 0 0,1-1 0 0 0,-4 3 0 0 0,-1-4 0 0 0,-6-3 0 0 0,1-7 0 0 0,1-3 0 0 0,-3 1 0 0 0,-4 1 0 0 0,1 2 0 0 0,3 6 0 0 0,3-1 0 0 0,-1-2 0 0 0,1-5 0 0 0,-4-1 0 0 0,-3 0 0 0 0,-5 1 0 0 0,-3 3 0 0 0,2-5 0 0 0,5-4 0 0 0,6-6 0 0 0,-1-10 0 0 0,2-9 0 0 0,3-10 0 0 0,3-10 0 0 0,1-7 0 0 0,3-6 0 0 0,0-2 0 0 0,1 2 0 0 0,-1-3 0 0 0,1 2 0 0 0,0-3 0 0 0,0 8 0 0 0,-5 3 0 0 0,2-1 0 0 0,-2 0 0 0 0,-1-4 0 0 0,1-1 0 0 0,-5 2 0 0 0,0 2 0 0 0,-3-2 0 0 0,-5-1 0 0 0,0 7 0 0 0,4 9 0 0 0,-1 4 0 0 0,-4-1 0 0 0,-2-2 0 0 0,1 4 0 0 0,-1-1 0 0 0,3 3 0 0 0,0-1 0 0 0,-3 3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0:41.8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9025 6985 16383 0 0,'0'5'0'0'0,"0"7"0"0"0,-5 1 0 0 0,-1 8 0 0 0,-1 6 0 0 0,2 3 0 0 0,2 2 0 0 0,0 0 0 0 0,2 0 0 0 0,1-1 0 0 0,0 0 0 0 0,0-1 0 0 0,0 0 0 0 0,0-1 0 0 0,1 0 0 0 0,-1 1 0 0 0,0-1 0 0 0,0 0 0 0 0,0 1 0 0 0,0-1 0 0 0,0 0 0 0 0,0 1 0 0 0,0-1 0 0 0,0 0 0 0 0,0 1 0 0 0,0-1 0 0 0,0 1 0 0 0,0-1 0 0 0,0 0 0 0 0,0 1 0 0 0,0-1 0 0 0,0 1 0 0 0,0-1 0 0 0,0 0 0 0 0,0 1 0 0 0,0-1 0 0 0,0 1 0 0 0,0-1 0 0 0,0 0 0 0 0,0 1 0 0 0,0-1 0 0 0,0 1 0 0 0,0-1 0 0 0,0 0 0 0 0,0 1 0 0 0,0-1 0 0 0,0 1 0 0 0,0-1 0 0 0,0 0 0 0 0,0 1 0 0 0,0-1 0 0 0,0 1 0 0 0,0-1 0 0 0,0 0 0 0 0,0 1 0 0 0,0-1 0 0 0,0 1 0 0 0,0-1 0 0 0,0 0 0 0 0,0 1 0 0 0,0-1 0 0 0,0 1 0 0 0,0-1 0 0 0,0 0 0 0 0,0 1 0 0 0,0-1 0 0 0,0 1 0 0 0,0-1 0 0 0,0 0 0 0 0,0 1 0 0 0,0-1 0 0 0,0 1 0 0 0,0-1 0 0 0,0 0 0 0 0,0 1 0 0 0,0-1 0 0 0,0 1 0 0 0,0-1 0 0 0,0 0 0 0 0,0 1 0 0 0,0-1 0 0 0,0 1 0 0 0,0-1 0 0 0,0 0 0 0 0,0 1 0 0 0,0-1 0 0 0,0 1 0 0 0,0-1 0 0 0,0 0 0 0 0,0 1 0 0 0,0-1 0 0 0,0 1 0 0 0,0-1 0 0 0,0 0 0 0 0,0-4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0:41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8520 8898 16383 0 0,'0'5'0'0'0,"0"7"0"0"0,5 6 0 0 0,1 5 0 0 0,1 4 0 0 0,3 2 0 0 0,0 1 0 0 0,4 1 0 0 0,-1 4 0 0 0,2 2 0 0 0,-1 5 0 0 0,2 0 0 0 0,-2-3 0 0 0,2-7 0 0 0,-2-4 0 0 0,-3 2 0 0 0,1-2 0 0 0,-1 2 0 0 0,2 2 0 0 0,0 1 0 0 0,2-1 0 0 0,-2 0 0 0 0,2-2 0 0 0,-1 1 0 0 0,-3-2 0 0 0,1-4 0 0 0,-1-2 0 0 0,-2 0 0 0 0,-3 1 0 0 0,2-4 0 0 0,0 1 0 0 0,-1 1 0 0 0,3-4 0 0 0,5-3 0 0 0,0-11 0 0 0,-3-10 0 0 0,2-5 0 0 0,-2-5 0 0 0,3 0 0 0 0,3-2 0 0 0,-2-3 0 0 0,3-3 0 0 0,-3-2 0 0 0,1 2 0 0 0,-3 2 0 0 0,3 3 0 0 0,-4 1 0 0 0,-2-2 0 0 0,1 3 0 0 0,4-2 0 0 0,-1-1 0 0 0,2 2 0 0 0,-2-1 0 0 0,-3-2 0 0 0,0 2 0 0 0,0 0 0 0 0,1 3 0 0 0,0-1 0 0 0,2 2 0 0 0,-2 0 0 0 0,2-4 0 0 0,-1-3 0 0 0,-3-3 0 0 0,1 3 0 0 0,-1 0 0 0 0,3 4 0 0 0,-2 0 0 0 0,3-3 0 0 0,-2-1 0 0 0,3 2 0 0 0,-2-1 0 0 0,-4-1 0 0 0,3 3 0 0 0,-2 0 0 0 0,-3-2 0 0 0,3 2 0 0 0,-1 0 0 0 0,3 3 0 0 0,-1-1 0 0 0,-2-2 0 0 0,2 1 0 0 0,-1 0 0 0 0,3 2 0 0 0,-2-1 0 0 0,-2-2 0 0 0,-3-3 0 0 0,-2-4 0 0 0,-3 4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0:41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8837 10062 16383 0 0,'0'5'0'0'0,"0"6"0"0"0,0 7 0 0 0,0 5 0 0 0,0 9 0 0 0,0 4 0 0 0,5 0 0 0 0,7 0 0 0 0,1-2 0 0 0,-2-1 0 0 0,3-2 0 0 0,-2 0 0 0 0,-2-2 0 0 0,-3 1 0 0 0,2-6 0 0 0,0-2 0 0 0,3-4 0 0 0,0-1 0 0 0,-3 3 0 0 0,-2 2 0 0 0,2-3 0 0 0,0-9 0 0 0,-2-11 0 0 0,4-11 0 0 0,-2-8 0 0 0,5-6 0 0 0,3-3 0 0 0,0-2 0 0 0,1-1 0 0 0,-2 0 0 0 0,2 1 0 0 0,1 6 0 0 0,-1 1 0 0 0,1 1 0 0 0,2-2 0 0 0,3-1 0 0 0,-3-1 0 0 0,0 4 0 0 0,-4 1 0 0 0,-4-1 0 0 0,-5-1 0 0 0,1 3 0 0 0,0 0 0 0 0,-2-1 0 0 0,-3-2 0 0 0,-1 8 0 0 0,-2 12 0 0 0,0 11 0 0 0,4 10 0 0 0,1 7 0 0 0,5 4 0 0 0,0 3 0 0 0,-1 1 0 0 0,2-1 0 0 0,4 6 0 0 0,0 0 0 0 0,2 0 0 0 0,-3-2 0 0 0,-3-2 0 0 0,-4-1 0 0 0,-3-1 0 0 0,3-7 0 0 0,-1-1 0 0 0,-1 0 0 0 0,-2 1 0 0 0,-1 1 0 0 0,-1 2 0 0 0,4-4 0 0 0,5-11 0 0 0,7-12 0 0 0,0-12 0 0 0,-3-8 0 0 0,-5-6 0 0 0,2-8 0 0 0,4-4 0 0 0,-2 0 0 0 0,-2 1 0 0 0,1 7 0 0 0,-1-1 0 0 0,2-1 0 0 0,4 0 0 0 0,-1 1 0 0 0,1 1 0 0 0,-2 0 0 0 0,1 5 0 0 0,-3 2 0 0 0,-2 0 0 0 0,0 4 0 0 0,-1 0 0 0 0,2 3 0 0 0,-1 0 0 0 0,3 2 0 0 0,-2-1 0 0 0,-2-4 0 0 0,1 2 0 0 0,-1 4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0:41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8404 5398 16383 0 0,'0'4'0'0'0,"0"8"0"0"0,-5 6 0 0 0,-1 5 0 0 0,-6 9 0 0 0,1 4 0 0 0,1 5 0 0 0,2 2 0 0 0,4-3 0 0 0,-4 3 0 0 0,0-1 0 0 0,1-3 0 0 0,-3 2 0 0 0,1 4 0 0 0,1-1 0 0 0,2-2 0 0 0,2 1 0 0 0,2-2 0 0 0,-4-2 0 0 0,-1-4 0 0 0,1 4 0 0 0,1-2 0 0 0,-3 0 0 0 0,0-3 0 0 0,0-2 0 0 0,3-5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0:41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8361 5846 16383 0 0,'0'-5'0'0'0,"5"-7"0"0"0,6-6 0 0 0,7-5 0 0 0,6-3 0 0 0,7-3 0 0 0,5-2 0 0 0,0 6 0 0 0,0 1 0 0 0,-6 0 0 0 0,-4 4 0 0 0,-6 5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0:41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8625 5557 16383 0 0,'5'0'0'0'0,"7"-5"0"0"0,1-1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36:59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20796 3659 16383 0 0,'0'-5'0'0'0,"5"-2"0"0"0,7 1 0 0 0,6 1 0 0 0,5-4 0 0 0,9 0 0 0 0,3-3 0 0 0,2-5 0 0 0,-1-5 0 0 0,-2 2 0 0 0,4 4 0 0 0,-5 0 0 0 0,-3 2 0 0 0,-7-1 0 0 0,-2 2 0 0 0,-4-2 0 0 0,-1-3 0 0 0,3 1 0 0 0,2-1 0 0 0,-2-3 0 0 0,6 2 0 0 0,-2 0 0 0 0,1 2 0 0 0,-4 5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0:41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8334 5768 16383 0 0,'0'5'0'0'0,"0"7"0"0"0,0 6 0 0 0,5 5 0 0 0,2 3 0 0 0,4 3 0 0 0,6 7 0 0 0,5-4 0 0 0,-2-2 0 0 0,1-1 0 0 0,-3 0 0 0 0,-4 0 0 0 0,0-1 0 0 0,-3 1 0 0 0,-2 0 0 0 0,2-5 0 0 0,-2-1 0 0 0,4-5 0 0 0,-1 0 0 0 0,3-4 0 0 0,-2 1 0 0 0,-2-1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0:41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8784 6138 16383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0:41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9218 5503 16383 0 0,'0'5'0'0'0,"0"7"0"0"0,0 6 0 0 0,-5 15 0 0 0,-2 7 0 0 0,1 2 0 0 0,-4 3 0 0 0,-1 5 0 0 0,3 3 0 0 0,2-2 0 0 0,1-5 0 0 0,3 5 0 0 0,1-1 0 0 0,1-5 0 0 0,0 1 0 0 0,1 2 0 0 0,-1-2 0 0 0,-4-4 0 0 0,-3-3 0 0 0,-4-5 0 0 0,-1-2 0 0 0,2-7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0:41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9213 5450 16383 0 0,'5'0'0'0'0,"7"0"0"0"0,5 5 0 0 0,7 2 0 0 0,2 4 0 0 0,-2 6 0 0 0,0 0 0 0 0,-5 1 0 0 0,-5 4 0 0 0,0-3 0 0 0,-3 1 0 0 0,3-3 0 0 0,-2 1 0 0 0,-3 1 0 0 0,-3 4 0 0 0,-2 2 0 0 0,-2 2 0 0 0,-1 2 0 0 0,-1 0 0 0 0,-6-4 0 0 0,-1-2 0 0 0,-5-4 0 0 0,0-1 0 0 0,-3-3 0 0 0,-5-5 0 0 0,-3-3 0 0 0,-2 1 0 0 0,-3 1 0 0 0,3 2 0 0 0,7 5 0 0 0,6 5 0 0 0,10-1 0 0 0,10 0 0 0 0,9-2 0 0 0,2 0 0 0 0,2 2 0 0 0,-2 3 0 0 0,-4 3 0 0 0,-1-4 0 0 0,-1 0 0 0 0,1-4 0 0 0,-1 0 0 0 0,-4 2 0 0 0,-2 2 0 0 0,-3 3 0 0 0,-7-3 0 0 0,-8-5 0 0 0,-2-1 0 0 0,-4-3 0 0 0,-4-3 0 0 0,1 1 0 0 0,0-1 0 0 0,-2-3 0 0 0,-3-1 0 0 0,-1-3 0 0 0,-2-2 0 0 0,-1 0 0 0 0,4-1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0:41.8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9446 6376 16383 0 0,'0'0'0'0'0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0:41.8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8932 7317 16383 0 0,'0'-5'0'0'0,"0"-7"0"0"0,0-6 0 0 0,5 0 0 0 0,1-2 0 0 0,-4 2 0 0 0,-4 10 0 0 0,-6 10 0 0 0,-1 11 0 0 0,0 7 0 0 0,2 6 0 0 0,2 4 0 0 0,2 1 0 0 0,2 0 0 0 0,0 1 0 0 0,1-1 0 0 0,11-11 0 0 0,3-18 0 0 0,4-10 0 0 0,-1-13 0 0 0,2-8 0 0 0,-3-10 0 0 0,-4-2 0 0 0,-3-5 0 0 0,-4 0 0 0 0,-8 9 0 0 0,-3 5 0 0 0,-6 8 0 0 0,-5 8 0 0 0,-6 7 0 0 0,-3 5 0 0 0,3 8 0 0 0,5 9 0 0 0,5 6 0 0 0,6 6 0 0 0,3 3 0 0 0,8-3 0 0 0,8-6 0 0 0,7-5 0 0 0,5-7 0 0 0,4-3 0 0 0,1-3 0 0 0,-3-6 0 0 0,-6-8 0 0 0,-8-6 0 0 0,-4-5 0 0 0,-5-4 0 0 0,-2-1 0 0 0,-6 3 0 0 0,-8 2 0 0 0,-7 5 0 0 0,-4 5 0 0 0,-3 5 0 0 0,-3 5 0 0 0,0 2 0 0 0,4 7 0 0 0,7 8 0 0 0,6 6 0 0 0,6 10 0 0 0,4 5 0 0 0,2 2 0 0 0,2 0 0 0 0,5-2 0 0 0,7-6 0 0 0,6-8 0 0 0,10-2 0 0 0,5-5 0 0 0,2-4 0 0 0,-1-3 0 0 0,-5-9 0 0 0,-4-3 0 0 0,-6-5 0 0 0,-6-7 0 0 0,-6-4 0 0 0,1 0 0 0 0,-1 1 0 0 0,-2-3 0 0 0,-2-1 0 0 0,-1-2 0 0 0,-2-1 0 0 0,-1-1 0 0 0,-5-1 0 0 0,-7 5 0 0 0,-6-3 0 0 0,-6 3 0 0 0,-8 1 0 0 0,-4 4 0 0 0,0 6 0 0 0,0 0 0 0 0,2 3 0 0 0,1 3 0 0 0,7 7 0 0 0,2 5 0 0 0,6 6 0 0 0,5 7 0 0 0,5 5 0 0 0,5 4 0 0 0,2 7 0 0 0,1 4 0 0 0,1 0 0 0 0,0-1 0 0 0,0-2 0 0 0,5-7 0 0 0,6-7 0 0 0,6-8 0 0 0,6-5 0 0 0,2-5 0 0 0,3-2 0 0 0,1-1 0 0 0,1-5 0 0 0,-5-8 0 0 0,-7-5 0 0 0,-2 0 0 0 0,-4-1 0 0 0,-4-3 0 0 0,-3-2 0 0 0,-3-3 0 0 0,-7 5 0 0 0,-8 6 0 0 0,-2 0 0 0 0,-3 9 0 0 0,1 10 0 0 0,3 10 0 0 0,4 8 0 0 0,4 5 0 0 0,2 4 0 0 0,2 2 0 0 0,1 0 0 0 0,0 1 0 0 0,1-1 0 0 0,0-1 0 0 0,-1 1 0 0 0,1-2 0 0 0,-1 1 0 0 0,0-1 0 0 0,0 1 0 0 0,0-1 0 0 0,0 0 0 0 0,0 1 0 0 0,0-1 0 0 0,0 0 0 0 0,0 1 0 0 0,0-1 0 0 0,5-4 0 0 0,2-3 0 0 0,-1 1 0 0 0,-1 2 0 0 0,4-4 0 0 0,0-1 0 0 0,-2 2 0 0 0,-1 2 0 0 0,-3 1 0 0 0,0 3 0 0 0,-3 0 0 0 0,1 1 0 0 0,-2 1 0 0 0,1 0 0 0 0,0 0 0 0 0,-6-6 0 0 0,-1-1 0 0 0,1 1 0 0 0,1 0 0 0 0,1 2 0 0 0,2 1 0 0 0,1 1 0 0 0,0 1 0 0 0,1 0 0 0 0,-5-4 0 0 0,-1-2 0 0 0,0 0 0 0 0,1 2 0 0 0,2 1 0 0 0,0 1 0 0 0,2 1 0 0 0,-4 1 0 0 0,-2 1 0 0 0,1-1 0 0 0,1 1 0 0 0,2 0 0 0 0,1-1 0 0 0,1 1 0 0 0,0-1 0 0 0,-4-4 0 0 0,-1-3 0 0 0,0 1 0 0 0,1 2 0 0 0,2 1 0 0 0,1 1 0 0 0,0 1 0 0 0,2 1 0 0 0,0 0 0 0 0,-5-4 0 0 0,-1-2 0 0 0,0 0 0 0 0,1 2 0 0 0,1 1 0 0 0,2 1 0 0 0,1 1 0 0 0,1 1 0 0 0,0 0 0 0 0,0 1 0 0 0,0 0 0 0 0,0-1 0 0 0,1 1 0 0 0,-1-1 0 0 0,0 1 0 0 0,0-1 0 0 0,0 1 0 0 0,0-1 0 0 0,0 1 0 0 0,0-1 0 0 0,0 0 0 0 0,0 1 0 0 0,0-1 0 0 0,0 1 0 0 0,0-1 0 0 0,0 0 0 0 0,0 1 0 0 0,0-1 0 0 0,0 1 0 0 0,0-1 0 0 0,0 0 0 0 0,0 1 0 0 0,0-1 0 0 0,0-9 0 0 0,0-14 0 0 0,0-13 0 0 0,0-10 0 0 0,0-7 0 0 0,0-4 0 0 0,0-3 0 0 0,0-1 0 0 0,5 0 0 0 0,2 0 0 0 0,-1 1 0 0 0,-1 1 0 0 0,-1 0 0 0 0,-2 0 0 0 0,-1 1 0 0 0,0-1 0 0 0,-1 1 0 0 0,-1 0 0 0 0,1 0 0 0 0,0-1 0 0 0,0 1 0 0 0,-1 0 0 0 0,1-1 0 0 0,0 1 0 0 0,0-1 0 0 0,0 1 0 0 0,0 0 0 0 0,0-1 0 0 0,0 1 0 0 0,0-1 0 0 0,0 1 0 0 0,0 0 0 0 0,0-1 0 0 0,0 1 0 0 0,0-1 0 0 0,0-4 0 0 0,0-2 0 0 0,0 0 0 0 0,0 2 0 0 0,0 1 0 0 0,0 1 0 0 0,0 1 0 0 0,0 1 0 0 0,0 1 0 0 0,0 0 0 0 0,0 0 0 0 0,0 0 0 0 0,0-1 0 0 0,0 1 0 0 0,0 0 0 0 0,0 0 0 0 0,0-1 0 0 0,0 1 0 0 0,0-1 0 0 0,0 1 0 0 0,0 0 0 0 0,0-1 0 0 0,0 1 0 0 0,0-1 0 0 0,0 1 0 0 0,0 0 0 0 0,0-1 0 0 0,0 1 0 0 0,0-1 0 0 0,0 1 0 0 0,0 0 0 0 0,0-1 0 0 0,0 1 0 0 0,0-1 0 0 0,0 1 0 0 0,0 0 0 0 0,0-1 0 0 0,0 1 0 0 0,0-1 0 0 0,0 1 0 0 0,0 0 0 0 0,0-1 0 0 0,0 1 0 0 0,0-1 0 0 0,0 1 0 0 0,0 0 0 0 0,0-1 0 0 0,0 1 0 0 0,0-1 0 0 0,0 1 0 0 0,0 0 0 0 0,0-1 0 0 0,0 1 0 0 0,0-1 0 0 0,-5 6 0 0 0,-1 1 0 0 0,-1 5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0:41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8440 8896 16383 0 0,'0'5'0'0'0,"5"1"0"0"0,2 6 0 0 0,4-1 0 0 0,1 4 0 0 0,3-1 0 0 0,-1 3 0 0 0,2 2 0 0 0,4 4 0 0 0,2 3 0 0 0,-1 1 0 0 0,-5 2 0 0 0,-5 1 0 0 0,1-5 0 0 0,-2-2 0 0 0,-3 1 0 0 0,-2 1 0 0 0,3-4 0 0 0,0-1 0 0 0,3-3 0 0 0,1 0 0 0 0,-3 3 0 0 0,-2 2 0 0 0,3-2 0 0 0,-1 0 0 0 0,-2 2 0 0 0,-2 2 0 0 0,-2 3 0 0 0,4-5 0 0 0,1 0 0 0 0,-2 1 0 0 0,4-3 0 0 0,0-1 0 0 0,-2 3 0 0 0,3-4 0 0 0,4-4 0 0 0,1-10 0 0 0,1-5 0 0 0,3-8 0 0 0,4-2 0 0 0,-3-9 0 0 0,1-7 0 0 0,0-3 0 0 0,-2-2 0 0 0,0 5 0 0 0,1 2 0 0 0,-2 0 0 0 0,0 4 0 0 0,-3 1 0 0 0,-4-1 0 0 0,0 3 0 0 0,-1-1 0 0 0,2-1 0 0 0,5 1 0 0 0,-2 1 0 0 0,-3-3 0 0 0,1 2 0 0 0,-2 0 0 0 0,2 3 0 0 0,-1-1 0 0 0,-3-2 0 0 0,2 1 0 0 0,4 5 0 0 0,-1-1 0 0 0,2-3 0 0 0,-2-4 0 0 0,2 2 0 0 0,-3-1 0 0 0,2 3 0 0 0,4 0 0 0 0,2-3 0 0 0,-2-3 0 0 0,1 3 0 0 0,-4-1 0 0 0,-4-1 0 0 0,0 3 0 0 0,-2-1 0 0 0,3 4 0 0 0,-2-1 0 0 0,2 2 0 0 0,0 0 0 0 0,-4 6 0 0 0,-3 11 0 0 0,-3 9 0 0 0,-2 8 0 0 0,-6 6 0 0 0,-3 3 0 0 0,1 3 0 0 0,-5-5 0 0 0,0-2 0 0 0,2 1 0 0 0,-3 1 0 0 0,1 0 0 0 0,3 2 0 0 0,1 0 0 0 0,-1-4 0 0 0,-1-1 0 0 0,-3-5 0 0 0,0 0 0 0 0,3 2 0 0 0,2 2 0 0 0,-3-2 0 0 0,1 0 0 0 0,-3-3 0 0 0,0 0 0 0 0,-2 3 0 0 0,-5-3 0 0 0,2 2 0 0 0,-2-4 0 0 0,3 2 0 0 0,-2-3 0 0 0,4 2 0 0 0,-2-2 0 0 0,-3 1 0 0 0,1 4 0 0 0,0-2 0 0 0,-3 1 0 0 0,-2-2 0 0 0,-3 1 0 0 0,-2-2 0 0 0,4 1 0 0 0,1-2 0 0 0,5 1 0 0 0,0-1 0 0 0,3 1 0 0 0,-1-1 0 0 0,-2 2 0 0 0,-4-3 0 0 0,-3 3 0 0 0,-2-2 0 0 0,-1-4 0 0 0,3 3 0 0 0,7-8 0 0 0,11-8 0 0 0,12-9 0 0 0,15-13 0 0 0,9-6 0 0 0,4-4 0 0 0,3-6 0 0 0,-1 0 0 0 0,-1 1 0 0 0,-2-2 0 0 0,0 1 0 0 0,-7 2 0 0 0,-1 8 0 0 0,-6 4 0 0 0,-1 2 0 0 0,-3 0 0 0 0,1 4 0 0 0,-2 1 0 0 0,2 4 0 0 0,-2-1 0 0 0,2 3 0 0 0,-1-1 0 0 0,-4-3 0 0 0,2 1 0 0 0,4-1 0 0 0,-1-3 0 0 0,2 3 0 0 0,-1-2 0 0 0,-5-1 0 0 0,2 2 0 0 0,-1 0 0 0 0,1 3 0 0 0,0-1 0 0 0,1-3 0 0 0,0-2 0 0 0,1 2 0 0 0,-1-1 0 0 0,-3 9 0 0 0,-9 6 0 0 0,-9 14 0 0 0,-4 11 0 0 0,-10 12 0 0 0,-1 6 0 0 0,-7 1 0 0 0,1 5 0 0 0,-4 0 0 0 0,3-3 0 0 0,1-3 0 0 0,1-2 0 0 0,5-3 0 0 0,1-7 0 0 0,-1-2 0 0 0,4 0 0 0 0,-1-4 0 0 0,3-1 0 0 0,0-3 0 0 0,2 2 0 0 0,-2-4 0 0 0,3 2 0 0 0,-2 4 0 0 0,-4-2 0 0 0,2 1 0 0 0,-1-2 0 0 0,-3 1 0 0 0,-3-3 0 0 0,3 2 0 0 0,0 3 0 0 0,-2 3 0 0 0,4 3 0 0 0,4 2 0 0 0,1-3 0 0 0,2-1 0 0 0,-2-4 0 0 0,1-16 0 0 0,9-18 0 0 0,4-12 0 0 0,2-5 0 0 0,7-4 0 0 0,5-4 0 0 0,2-2 0 0 0,-3 3 0 0 0,-3 2 0 0 0,1 2 0 0 0,-1 3 0 0 0,3 1 0 0 0,0 1 0 0 0,-4 1 0 0 0,-2 0 0 0 0,-3 0 0 0 0,-2 0 0 0 0,-1 0 0 0 0,-1 0 0 0 0,0 0 0 0 0,-1 0 0 0 0,1-1 0 0 0,-1 1 0 0 0,1-1 0 0 0,0 1 0 0 0,0 0 0 0 0,-1-1 0 0 0,1 1 0 0 0,0-1 0 0 0,1 1 0 0 0,-1 0 0 0 0,0-1 0 0 0,0 1 0 0 0,0-1 0 0 0,0 1 0 0 0,0 0 0 0 0,0-1 0 0 0,0 1 0 0 0,0-1 0 0 0,0 1 0 0 0,0 0 0 0 0,0-1 0 0 0,0 1 0 0 0,0-1 0 0 0,0 11 0 0 0,0 13 0 0 0,0 17 0 0 0,0 18 0 0 0,0 8 0 0 0,0 8 0 0 0,0 1 0 0 0,0-2 0 0 0,0 2 0 0 0,0 3 0 0 0,0-3 0 0 0,0-3 0 0 0,0 1 0 0 0,0-3 0 0 0,0-2 0 0 0,0-4 0 0 0,0 8 0 0 0,0 2 0 0 0,0 2 0 0 0,0-1 0 0 0,0-4 0 0 0,0-3 0 0 0,0-4 0 0 0,0-3 0 0 0,0-2 0 0 0,0 5 0 0 0,0 5 0 0 0,0 2 0 0 0,0-2 0 0 0,0-3 0 0 0,0-2 0 0 0,0-2 0 0 0,0-2 0 0 0,-5-1 0 0 0,-2-1 0 0 0,-4 0 0 0 0,-1-10 0 0 0,7-9 0 0 0,9-10 0 0 0,9-16 0 0 0,8-5 0 0 0,4-8 0 0 0,4-5 0 0 0,-4-2 0 0 0,5 1 0 0 0,-4 1 0 0 0,0 1 0 0 0,-6 2 0 0 0,0 0 0 0 0,1 1 0 0 0,2 1 0 0 0,2 0 0 0 0,-3 0 0 0 0,-1-1 0 0 0,2 6 0 0 0,-3 2 0 0 0,-6-1 0 0 0,1 3 0 0 0,-3 1 0 0 0,-3-1 0 0 0,1 1 0 0 0,0 1 0 0 0,3 2 0 0 0,-1-1 0 0 0,-3-2 0 0 0,3 2 0 0 0,-1-2 0 0 0,-2-1 0 0 0,-9 6 0 0 0,-8 17 0 0 0,-3 12 0 0 0,-9 9 0 0 0,-3 5 0 0 0,-6 7 0 0 0,-3 4 0 0 0,-2-1 0 0 0,1 3 0 0 0,0-6 0 0 0,1 2 0 0 0,6-1 0 0 0,2-7 0 0 0,6-4 0 0 0,0 0 0 0 0,4-1 0 0 0,-1-4 0 0 0,-3-1 0 0 0,1 2 0 0 0,0-4 0 0 0,1 1 0 0 0,4 2 0 0 0,5 2 0 0 0,-3-2 0 0 0,1-6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4:46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16219 10399 16383 0 0,'0'-5'0'0'0,"0"-1"0"0"0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4:46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16219 10057 16383 0 0,'0'-5'0'0'0,"0"-7"0"0"0,0-1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4:46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16219 9618 16383 0 0,'0'-5'0'0'0,"0"-6"0"0"0,0-7 0 0 0,0-5 0 0 0,0-4 0 0 0,0-2 0 0 0,0 4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36:59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20823 3598 16383 0 0,'0'5'0'0'0,"5"2"0"0"0,6 4 0 0 0,7 6 0 0 0,0 5 0 0 0,3-2 0 0 0,1 1 0 0 0,-2 2 0 0 0,1 3 0 0 0,-4 0 0 0 0,-5 3 0 0 0,1-6 0 0 0,-2 0 0 0 0,-2 1 0 0 0,-4 0 0 0 0,3-2 0 0 0,0-2 0 0 0,4-3 0 0 0,0 1 0 0 0,-3 1 0 0 0,-2 3 0 0 0,2-2 0 0 0,0 0 0 0 0,-2 3 0 0 0,-1 1 0 0 0,-3 2 0 0 0,-1-4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4:46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16245 9201 16383 0 0,'0'-5'0'0'0,"0"-7"0"0"0,0-6 0 0 0,0-5 0 0 0,0-3 0 0 0,0-3 0 0 0,0-2 0 0 0,0 1 0 0 0,0 4 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4:46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16245 8824 16383 0 0,'0'-5'0'0'0,"0"-6"0"0"0,0-7 0 0 0,0-5 0 0 0,0-4 0 0 0,0-2 0 0 0,0 4 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4:46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16245 8431 16383 0 0,'0'-5'0'0'0,"0"-7"0"0"0,0-6 0 0 0,0-5 0 0 0,0-4 0 0 0,0-2 0 0 0,0-1 0 0 0,0 4 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4:46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16245 8017 16383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4:46.3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16245 7779 16383 0 0,'0'0'0'0'0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4:46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13270 4419 16383 0 0,'0'5'0'0'0,"0"6"0"0"0,-5 7 0 0 0,-7 5 0 0 0,-6 4 0 0 0,-5 2 0 0 0,-4 6 0 0 0,-2 7 0 0 0,-1 2 0 0 0,-6 3 0 0 0,-1 4 0 0 0,-5 2 0 0 0,0-1 0 0 0,-2 4 0 0 0,0-2 0 0 0,3 0 0 0 0,4 1 0 0 0,3-5 0 0 0,2-4 0 0 0,1-7 0 0 0,2 1 0 0 0,5-1 0 0 0,2-8 0 0 0,5-14 0 0 0,5-14 0 0 0,9-14 0 0 0,6-9 0 0 0,7-1 0 0 0,2-3 0 0 0,-1 3 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4:46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13203 4339 16383 0 0,'5'5'0'0'0,"1"12"0"0"0,1 7 0 0 0,3 11 0 0 0,5 8 0 0 0,0 3 0 0 0,3 3 0 0 0,-2-2 0 0 0,1-3 0 0 0,-2-5 0 0 0,-4-4 0 0 0,2-3 0 0 0,-2-1 0 0 0,-2-2 0 0 0,-4 5 0 0 0,4 1 0 0 0,-1 5 0 0 0,-1 0 0 0 0,2-1 0 0 0,1 3 0 0 0,-2-1 0 0 0,-2-3 0 0 0,-2-2 0 0 0,-2-8 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4:46.3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12912 4818 16383 0 0,'5'0'0'0'0,"6"-5"0"0"0,12-1 0 0 0,12-1 0 0 0,15 2 0 0 0,8 2 0 0 0,11 0 0 0 0,7 2 0 0 0,2 1 0 0 0,-4 0 0 0 0,-3 0 0 0 0,-14 0 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4:46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16219 6418 16383 0 0,'0'5'0'0'0,"0"7"0"0"0,0 6 0 0 0,0 5 0 0 0,0 4 0 0 0,0 2 0 0 0,0 1 0 0 0,0 5 0 0 0,0 3 0 0 0,0-1 0 0 0,0 3 0 0 0,0 0 0 0 0,0 3 0 0 0,0 0 0 0 0,0-3 0 0 0,0-4 0 0 0,0-2 0 0 0,0-2 0 0 0,0-1 0 0 0,0-2 0 0 0,0 0 0 0 0,0 0 0 0 0,0-10 0 0 0,0-14 0 0 0,0-12 0 0 0,0-10 0 0 0,0-7 0 0 0,0-5 0 0 0,0-2 0 0 0,0 0 0 0 0,0-1 0 0 0,0 0 0 0 0,0 1 0 0 0,0 1 0 0 0,0 0 0 0 0,0 0 0 0 0,0 1 0 0 0,0-1 0 0 0,0 1 0 0 0,0 0 0 0 0,0 0 0 0 0,0-1 0 0 0,0 1 0 0 0,0-1 0 0 0,0 1 0 0 0,0 0 0 0 0,0-1 0 0 0,0 1 0 0 0,0-1 0 0 0,0 1 0 0 0,0 0 0 0 0,0-1 0 0 0,5 6 0 0 0,7 6 0 0 0,6 7 0 0 0,5 4 0 0 0,3 5 0 0 0,3 1 0 0 0,7 2 0 0 0,1 0 0 0 0,0 1 0 0 0,-1-1 0 0 0,2 0 0 0 0,1-1 0 0 0,-7 0 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4:46.3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21801 6036 16383 0 0,'-5'5'0'0'0,"-2"6"0"0"0,-4 7 0 0 0,-1 6 0 0 0,-3-3 0 0 0,1 7 0 0 0,-2 2 0 0 0,1 2 0 0 0,4 0 0 0 0,-2 0 0 0 0,-3 4 0 0 0,1 2 0 0 0,-2-2 0 0 0,2-1 0 0 0,-2-7 0 0 0,2-3 0 0 0,4-1 0 0 0,4-9 0 0 0,3-13 0 0 0,2-11 0 0 0,1-9 0 0 0,6-7 0 0 0,3-4 0 0 0,4-2 0 0 0,0-1 0 0 0,-1 1 0 0 0,1-1 0 0 0,0 1 0 0 0,-3 1 0 0 0,3 0 0 0 0,-2 1 0 0 0,-2-1 0 0 0,3 6 0 0 0,-1 1 0 0 0,4 5 0 0 0,-2 1 0 0 0,-2-3 0 0 0,-3-2 0 0 0,2 3 0 0 0,0-1 0 0 0,3 3 0 0 0,0 0 0 0 0,-2-3 0 0 0,1 2 0 0 0,0 0 0 0 0,-2-3 0 0 0,2 3 0 0 0,-1-1 0 0 0,-1-2 0 0 0,1 2 0 0 0,1 0 0 0 0,2 3 0 0 0,-1-1 0 0 0,-2 7 0 0 0,-3 11 0 0 0,-2 10 0 0 0,2 3 0 0 0,0 4 0 0 0,0 5 0 0 0,-3 2 0 0 0,0 3 0 0 0,2-4 0 0 0,2-1 0 0 0,-2 1 0 0 0,4-4 0 0 0,0 0 0 0 0,-2 1 0 0 0,-2 3 0 0 0,3 1 0 0 0,0 2 0 0 0,-2 2 0 0 0,-1 0 0 0 0,2 0 0 0 0,0 1 0 0 0,0 0 0 0 0,-3 0 0 0 0,3-6 0 0 0,1-1 0 0 0,-2 6 0 0 0,-2 2 0 0 0,-7-4 0 0 0,-7-7 0 0 0,-8-1 0 0 0,-6-4 0 0 0,-9-5 0 0 0,-4 1 0 0 0,-1-1 0 0 0,1-3 0 0 0,1-2 0 0 0,2-2 0 0 0,2-1 0 0 0,0-2 0 0 0,2 0 0 0 0,4 4 0 0 0,3 3 0 0 0,-1-2 0 0 0,-1 0 0 0 0,-1-1 0 0 0,3 3 0 0 0,0 1 0 0 0,5 3 0 0 0,4 1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36:59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21325 4075 16383 0 0,'0'0'0'0'0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4:46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21643 9584 16383 0 0,'5'0'0'0'0,"7"-5"0"0"0,11-2 0 0 0,11 1 0 0 0,11 0 0 0 0,2 3 0 0 0,3 1 0 0 0,-1 0 0 0 0,-5 2 0 0 0,-5 0 0 0 0,-3 0 0 0 0,-4 0 0 0 0,-6-4 0 0 0,-4-3 0 0 0,1 1 0 0 0,0 1 0 0 0,-3 1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4:46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21597 9525 16383 0 0,'0'10'0'0'0,"-5"8"0"0"0,-1 7 0 0 0,-1 3 0 0 0,2 7 0 0 0,1 3 0 0 0,2 0 0 0 0,-4-2 0 0 0,-1-2 0 0 0,1-1 0 0 0,1-2 0 0 0,1-1 0 0 0,2 0 0 0 0,1-1 0 0 0,1 0 0 0 0,0 0 0 0 0,0 0 0 0 0,1 0 0 0 0,-1 0 0 0 0,0 1 0 0 0,-5-6 0 0 0,-1-1 0 0 0,4-5 0 0 0,19-6 0 0 0,16 1 0 0 0,12-2 0 0 0,8-3 0 0 0,11-3 0 0 0,4-2 0 0 0,-4-2 0 0 0,-3-6 0 0 0,-8-2 0 0 0,-7 0 0 0 0,-11 2 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4:46.3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21696 9766 16383 0 0,'5'0'0'0'0,"6"-5"0"0"0,12-1 0 0 0,17-1 0 0 0,12 2 0 0 0,6 1 0 0 0,-1 2 0 0 0,0 1 0 0 0,-11 1 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7:10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22066 10425 16383 0 0,'0'0'0'0'0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9:26.755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19764 9142 16383 0 0,'0'-5'0'0'0,"0"-7"0"0"0,0-6 0 0 0,0-5 0 0 0,0-3 0 0 0,0-3 0 0 0,0 3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9:26.75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19791 8549 16383 0 0,'0'-5'0'0'0,"0"-7"0"0"0,0-1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9:26.75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19791 7893 16383 0 0,'0'-5'0'0'0,"0"-7"0"0"0,0-6 0 0 0,0-5 0 0 0,0 1 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9:26.75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19844 7091 16383 0 0,'0'0'0'0'0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9:26.759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19764 6244 16383 0 0,'0'0'0'0'0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9:26.7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19738 5239 16383 0 0,'0'5'0'0'0,"0"6"0"0"0,0 7 0 0 0,0 10 0 0 0,0 6 0 0 0,0 1 0 0 0,0 0 0 0 0,0 0 0 0 0,0-2 0 0 0,0-2 0 0 0,0 0 0 0 0,0-1 0 0 0,0-1 0 0 0,0 1 0 0 0,0-1 0 0 0,0 0 0 0 0,0 0 0 0 0,0 0 0 0 0,0 6 0 0 0,0 1 0 0 0,0-1 0 0 0,0 0 0 0 0,0-2 0 0 0,0-1 0 0 0,0-12 0 0 0,0-8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36:59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21884 3201 16383 0 0,'0'5'0'0'0,"0"7"0"0"0,-5 11 0 0 0,-7 7 0 0 0,-1 3 0 0 0,1 6 0 0 0,-6 1 0 0 0,-1 0 0 0 0,-3 2 0 0 0,4 4 0 0 0,-1-1 0 0 0,-2 3 0 0 0,2-3 0 0 0,5-4 0 0 0,0-3 0 0 0,1-4 0 0 0,4-2 0 0 0,-1-7 0 0 0,0-2 0 0 0,2-1 0 0 0,-3-4 0 0 0,1 1 0 0 0,2 1 0 0 0,3-2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9:26.7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19738 5268 16383 0 0,'0'-5'0'0'0,"5"-1"0"0"0,7-1 0 0 0,6 2 0 0 0,5 2 0 0 0,3 0 0 0 0,3 2 0 0 0,2 1 0 0 0,-1 0 0 0 0,1 0 0 0 0,-1 0 0 0 0,1 0 0 0 0,-7 6 0 0 0,-1 0 0 0 0,1 1 0 0 0,0-2 0 0 0,2-1 0 0 0,-4 3 0 0 0,-1 1 0 0 0,-3-1 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9:26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21008 5265 16383 0 0,'0'0'0'0'0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9:26.7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21140 5212 16383 0 0,'0'0'0'0'0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9:26.7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21034 5212 16383 0 0,'0'0'0'0'0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9:26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21087 5265 16383 0 0,'0'0'0'0'0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9:26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21034 5265 16383 0 0,'0'0'0'0'0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9:26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21376 4369 16383 0 0,'0'5'0'0'0,"0"7"0"0"0,0 6 0 0 0,-5 0 0 0 0,-2 2 0 0 0,-4 3 0 0 0,-1 2 0 0 0,2 2 0 0 0,-3-4 0 0 0,2 0 0 0 0,2 0 0 0 0,3 2 0 0 0,-3 1 0 0 0,0 2 0 0 0,2 0 0 0 0,-3-3 0 0 0,0-3 0 0 0,-3-3 0 0 0,1-1 0 0 0,2 1 0 0 0,2 4 0 0 0,-1-4 0 0 0,0 1 0 0 0,2 2 0 0 0,2 2 0 0 0,-4-3 0 0 0,1 0 0 0 0,1 2 0 0 0,2 1 0 0 0,2-8 0 0 0,1-12 0 0 0,1-11 0 0 0,1-10 0 0 0,5-7 0 0 0,2-4 0 0 0,0-3 0 0 0,-2 0 0 0 0,4 4 0 0 0,0 2 0 0 0,4 6 0 0 0,-1 0 0 0 0,-2-1 0 0 0,-3-2 0 0 0,3-3 0 0 0,-1-2 0 0 0,-2-1 0 0 0,-2-1 0 0 0,3 0 0 0 0,1-1 0 0 0,-2 0 0 0 0,3 5 0 0 0,0 2 0 0 0,3 5 0 0 0,0 0 0 0 0,-3-1 0 0 0,-3-3 0 0 0,-3-3 0 0 0,4 3 0 0 0,-1 1 0 0 0,0-2 0 0 0,-3-1 0 0 0,4 2 0 0 0,1 1 0 0 0,-2-1 0 0 0,3 3 0 0 0,0 0 0 0 0,-1-3 0 0 0,2-1 0 0 0,-1-3 0 0 0,-2-1 0 0 0,3 4 0 0 0,0 10 0 0 0,-3 13 0 0 0,-2 11 0 0 0,3 9 0 0 0,-1 6 0 0 0,-1 4 0 0 0,-2 1 0 0 0,-1 1 0 0 0,2-6 0 0 0,2-1 0 0 0,3-6 0 0 0,1 0 0 0 0,-3 1 0 0 0,-2 2 0 0 0,-2 2 0 0 0,-3 3 0 0 0,4-4 0 0 0,1-1 0 0 0,-1 2 0 0 0,-1 0 0 0 0,-2 3 0 0 0,-1 0 0 0 0,-1 2 0 0 0,4-5 0 0 0,2-1 0 0 0,-1 0 0 0 0,-1 2 0 0 0,-2 1 0 0 0,4 1 0 0 0,1 1 0 0 0,3-4 0 0 0,1-1 0 0 0,-2 0 0 0 0,-3 2 0 0 0,-2 1 0 0 0,-3 1 0 0 0,-6-3 0 0 0,-7-7 0 0 0,-8-5 0 0 0,-4-6 0 0 0,-4-3 0 0 0,-3-2 0 0 0,-5-2 0 0 0,-3 0 0 0 0,1 0 0 0 0,1 0 0 0 0,2 0 0 0 0,2 1 0 0 0,1-1 0 0 0,1 1 0 0 0,1 0 0 0 0,0 0 0 0 0,5 0 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9:26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25532 6773 16383 0 0,'0'0'0'0'0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9:26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25506 6932 16383 0 0,'0'0'0'0'0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9:26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25532 6906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36:59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21878 3149 16383 0 0,'5'0'0'0'0,"1"5"0"0"0,6 1 0 0 0,-1 6 0 0 0,4-1 0 0 0,-1 4 0 0 0,2 4 0 0 0,-1 4 0 0 0,1-2 0 0 0,-2 0 0 0 0,-3 2 0 0 0,2-3 0 0 0,-2 0 0 0 0,-3 1 0 0 0,3-2 0 0 0,-1 0 0 0 0,-2 2 0 0 0,-3 3 0 0 0,-6-4 0 0 0,-4 1 0 0 0,-1 1 0 0 0,-4-2 0 0 0,-5-6 0 0 0,-1 1 0 0 0,3 2 0 0 0,-2-2 0 0 0,-3-2 0 0 0,-3-5 0 0 0,-3-3 0 0 0,-3-3 0 0 0,-2-1 0 0 0,-1-1 0 0 0,0-1 0 0 0,0 1 0 0 0,5 4 0 0 0,12 2 0 0 0,8 5 0 0 0,10 1 0 0 0,4 3 0 0 0,5-1 0 0 0,6 2 0 0 0,4-2 0 0 0,-2 2 0 0 0,1-1 0 0 0,-5 1 0 0 0,-4 3 0 0 0,-5 3 0 0 0,-4 3 0 0 0,-8-2 0 0 0,-3-1 0 0 0,-1 1 0 0 0,-4-3 0 0 0,0 0 0 0 0,-4-4 0 0 0,-3-4 0 0 0,0 0 0 0 0,-1-1 0 0 0,-2-3 0 0 0,-3-2 0 0 0,-3-3 0 0 0,-1-2 0 0 0,-1 0 0 0 0,5-2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9:26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25532 6826 16383 0 0,'0'0'0'0'0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9:26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25559 6800 16383 0 0,'0'0'0'0'0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9:26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25559 6800 16383 0 0,'0'0'0'0'0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9:26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25453 5953 16383 0 0,'5'0'0'0'0,"7"0"0"0"0,6 0 0 0 0,5 0 0 0 0,3 0 0 0 0,3 0 0 0 0,2 0 0 0 0,-1 0 0 0 0,1 0 0 0 0,-1 0 0 0 0,1 0 0 0 0,-2 0 0 0 0,1 0 0 0 0,0 0 0 0 0,-1 0 0 0 0,0 0 0 0 0,1 0 0 0 0,-1 0 0 0 0,0 0 0 0 0,1 0 0 0 0,-1 0 0 0 0,1 0 0 0 0,-1 0 0 0 0,0 0 0 0 0,1 0 0 0 0,-1 0 0 0 0,-4 0 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9:26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25375 5927 16383 0 0,'0'5'0'0'0,"0"6"0"0"0,0 7 0 0 0,0 5 0 0 0,0 4 0 0 0,0 2 0 0 0,0 1 0 0 0,0 1 0 0 0,0 0 0 0 0,0-1 0 0 0,0 0 0 0 0,0 0 0 0 0,0 0 0 0 0,0-1 0 0 0,0 1 0 0 0,0-1 0 0 0,0 1 0 0 0,0-1 0 0 0,0 0 0 0 0,0 1 0 0 0,0-1 0 0 0,-5-5 0 0 0,-2-1 0 0 0,6-5 0 0 0,7-5 0 0 0,9-5 0 0 0,6-4 0 0 0,4-3 0 0 0,4-1 0 0 0,1-1 0 0 0,1 0 0 0 0,0 0 0 0 0,-1 0 0 0 0,1 1 0 0 0,-1-1 0 0 0,0 1 0 0 0,-1 0 0 0 0,1 0 0 0 0,-1 0 0 0 0,0 0 0 0 0,1 0 0 0 0,-1 0 0 0 0,0 0 0 0 0,1 0 0 0 0,-1 0 0 0 0,1 0 0 0 0,-1 0 0 0 0,0 0 0 0 0,1 0 0 0 0,-6 0 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49:26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25453 6112 16383 0 0,'0'5'0'0'0,"5"2"0"0"0,7 4 0 0 0,6 1 0 0 0,5-2 0 0 0,3-3 0 0 0,3-2 0 0 0,2-2 0 0 0,-6 3 0 0 0,-1 1 0 0 0,0-1 0 0 0,1-2 0 0 0,-8-1 0 0 0,-13-1 0 0 0,-7-6 0 0 0,-7-2 0 0 0,-3-6 0 0 0,-4 0 0 0 0,-4 2 0 0 0,-3 2 0 0 0,-3 3 0 0 0,-2 2 0 0 0,0 2 0 0 0,-1 1 0 0 0,-1 0 0 0 0,11 1 0 0 0,14-1 0 0 0,12 1 0 0 0,10-1 0 0 0,8 0 0 0 0,5 0 0 0 0,2 0 0 0 0,1 0 0 0 0,0 0 0 0 0,-1 0 0 0 0,0 0 0 0 0,-5 0 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52:42.7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18415 6060 16383 0 0,'0'5'0'0'0,"0"7"0"0"0,0-4 0 0 0,0-8 0 0 0,5-4 0 0 0,7-2 0 0 0,6 1 0 0 0,5 1 0 0 0,-2 6 0 0 0,-3 7 0 0 0,-6 8 0 0 0,-9 1 0 0 0,-11-3 0 0 0,-9-4 0 0 0,-6-3 0 0 0,1-9 0 0 0,3-9 0 0 0,6-7 0 0 0,5-7 0 0 0,8 2 0 0 0,10 3 0 0 0,8 12 0 0 0,6 10 0 0 0,-1 11 0 0 0,-5-3 0 0 0,-5-2 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52:42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18568 4260 16383 0 0,'0'5'0'0'0,"0"6"0"0"0,-5 2 0 0 0,-2 4 0 0 0,-4-2 0 0 0,-1 2 0 0 0,2 4 0 0 0,-2-3 0 0 0,0 1 0 0 0,3 3 0 0 0,3 1 0 0 0,-3-2 0 0 0,0 1 0 0 0,2 0 0 0 0,2 2 0 0 0,-3-3 0 0 0,0 0 0 0 0,-4-3 0 0 0,0-1 0 0 0,2 3 0 0 0,3 2 0 0 0,-2-2 0 0 0,0 1 0 0 0,1 1 0 0 0,-2-3 0 0 0,0 5 0 0 0,2 4 0 0 0,-3 2 0 0 0,-4 6 0 0 0,0 2 0 0 0,3-1 0 0 0,-2-1 0 0 0,2-3 0 0 0,-3-1 0 0 0,2 4 0 0 0,-2 1 0 0 0,2-1 0 0 0,2 3 0 0 0,-1 0 0 0 0,-4-1 0 0 0,1 2 0 0 0,3 0 0 0 0,3-2 0 0 0,4-2 0 0 0,-3-8 0 0 0,0-3 0 0 0,2-12 0 0 0,1-12 0 0 0,2-11 0 0 0,2-5 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52:42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18468 4180 16383 0 0,'0'5'0'0'0,"5"2"0"0"0,2 9 0 0 0,4 3 0 0 0,1 2 0 0 0,-2 3 0 0 0,2 3 0 0 0,-1 1 0 0 0,-1 1 0 0 0,1 1 0 0 0,4 0 0 0 0,0 0 0 0 0,-2-1 0 0 0,0 1 0 0 0,-1 0 0 0 0,-2-1 0 0 0,-4 1 0 0 0,3-6 0 0 0,4-1 0 0 0,1 0 0 0 0,-3 1 0 0 0,-3 2 0 0 0,2-4 0 0 0,0 0 0 0 0,-2 0 0 0 0,-3 3 0 0 0,-2 1 0 0 0,-1 1 0 0 0,-2 1 0 0 0,5-3 0 0 0,2-3 0 0 0,-1 2 0 0 0,3-5 0 0 0,1 1 0 0 0,-1 1 0 0 0,2 2 0 0 0,-1 3 0 0 0,-1 1 0 0 0,2-4 0 0 0,0 0 0 0 0,-3 0 0 0 0,3 2 0 0 0,-1 1 0 0 0,-2 1 0 0 0,3-3 0 0 0,0-2 0 0 0,-3 1 0 0 0,-2 2 0 0 0,-3 1 0 0 0,-1-4 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52:42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18230 4895 16383 0 0,'5'0'0'0'0,"6"0"0"0"0,7 0 0 0 0,6 0 0 0 0,2 0 0 0 0,3 0 0 0 0,1 0 0 0 0,1 0 0 0 0,0 0 0 0 0,-1 0 0 0 0,-5 5 0 0 0,-1 1 0 0 0,-1 1 0 0 0,1-2 0 0 0,2-1 0 0 0,1-2 0 0 0,1-1 0 0 0,1 4 0 0 0,1 2 0 0 0,-1-1 0 0 0,-4-1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36:59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22120 3995 16383 0 0,'-5'0'0'0'0,"-1"0"0"0"0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52:42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18506 6033 16383 0 0,'-5'0'0'0'0,"-7"0"0"0"0,-6 4 0 0 0,0 8 0 0 0,-2 6 0 0 0,2 5 0 0 0,5 4 0 0 0,4 2 0 0 0,8-4 0 0 0,11-6 0 0 0,7-6 0 0 0,1-11 0 0 0,3-5 0 0 0,-2-7 0 0 0,-5-8 0 0 0,-5-4 0 0 0,-3 5 0 0 0,-3 11 0 0 0,-7 7 0 0 0,-3 8 0 0 0,0 7 0 0 0,1 6 0 0 0,1-5 0 0 0,2-11 0 0 0,7-7 0 0 0,2-7 0 0 0,0-9 0 0 0,-1-5 0 0 0,-1-4 0 0 0,-1-3 0 0 0,-2 8 0 0 0,0 14 0 0 0,-1 12 0 0 0,0 10 0 0 0,0 8 0 0 0,-1 5 0 0 0,1 3 0 0 0,0 1 0 0 0,0 0 0 0 0,0-1 0 0 0,0 0 0 0 0,0 0 0 0 0,0-1 0 0 0,0-1 0 0 0,0 1 0 0 0,0-1 0 0 0,0 1 0 0 0,0-1 0 0 0,0 0 0 0 0,0 0 0 0 0,0 1 0 0 0,0-1 0 0 0,0 1 0 0 0,0-1 0 0 0,0 0 0 0 0,0 1 0 0 0,-5-6 0 0 0,-2-1 0 0 0,1 0 0 0 0,1 1 0 0 0,1 2 0 0 0,2 1 0 0 0,1 1 0 0 0,-5-4 0 0 0,-1-1 0 0 0,1 0 0 0 0,1 2 0 0 0,2 1 0 0 0,-4-4 0 0 0,-1 0 0 0 0,2 1 0 0 0,1 1 0 0 0,1 2 0 0 0,2 1 0 0 0,1-8 0 0 0,1-13 0 0 0,0-13 0 0 0,0-9 0 0 0,1-8 0 0 0,-1-4 0 0 0,5-3 0 0 0,2-1 0 0 0,0-5 0 0 0,-2-1 0 0 0,-2 1 0 0 0,0 1 0 0 0,-2 3 0 0 0,-1 1 0 0 0,5 6 0 0 0,2 3 0 0 0,-1 0 0 0 0,-1-1 0 0 0,-2-1 0 0 0,-1-2 0 0 0,4-1 0 0 0,1-1 0 0 0,0 0 0 0 0,-3-1 0 0 0,0 1 0 0 0,-2-1 0 0 0,-1 0 0 0 0,-1 1 0 0 0,5 4 0 0 0,1 3 0 0 0,0-7 0 0 0,4 4 0 0 0,0-1 0 0 0,-1 0 0 0 0,-3-1 0 0 0,-2 0 0 0 0,-2-1 0 0 0,-1-1 0 0 0,4 5 0 0 0,2 1 0 0 0,-1 10 0 0 0,-2 11 0 0 0,0 17 0 0 0,-2 11 0 0 0,-1 5 0 0 0,-1 4 0 0 0,0-1 0 0 0,0 0 0 0 0,0-1 0 0 0,-1-1 0 0 0,1-1 0 0 0,0-1 0 0 0,-5-1 0 0 0,-2 1 0 0 0,1-1 0 0 0,-4 0 0 0 0,-1 0 0 0 0,3 0 0 0 0,2 1 0 0 0,2-1 0 0 0,1 0 0 0 0,2 1 0 0 0,1-1 0 0 0,0 1 0 0 0,1-1 0 0 0,-1 0 0 0 0,1 1 0 0 0,-1-1 0 0 0,0 1 0 0 0,0-1 0 0 0,0 0 0 0 0,0 1 0 0 0,0-1 0 0 0,0 1 0 0 0,0-1 0 0 0,0 0 0 0 0,0 1 0 0 0,0-1 0 0 0,0 1 0 0 0,-5-6 0 0 0,-2-1 0 0 0,1 0 0 0 0,1 1 0 0 0,1 2 0 0 0,2 1 0 0 0,1 1 0 0 0,0 1 0 0 0,-4-5 0 0 0,-1-1 0 0 0,0 1 0 0 0,1 0 0 0 0,2 2 0 0 0,1 2 0 0 0,0 0 0 0 0,2 1 0 0 0,0 0 0 0 0,0 1 0 0 0,1 0 0 0 0,-1-1 0 0 0,0 1 0 0 0,0-1 0 0 0,0 1 0 0 0,0-1 0 0 0,0 1 0 0 0,0-1 0 0 0,0 1 0 0 0,0-1 0 0 0,0 0 0 0 0,0 1 0 0 0,0-1 0 0 0,0 0 0 0 0,0 1 0 0 0,0-1 0 0 0,0 1 0 0 0,0-1 0 0 0,0 0 0 0 0,0 1 0 0 0,0-1 0 0 0,0 1 0 0 0,0-1 0 0 0,0 0 0 0 0,0 1 0 0 0,0-1 0 0 0,0 1 0 0 0,0-1 0 0 0,0 0 0 0 0,0 1 0 0 0,0-1 0 0 0,0 1 0 0 0,0-1 0 0 0,0 0 0 0 0,0 1 0 0 0,0-1 0 0 0,0 1 0 0 0,0-1 0 0 0,0 0 0 0 0,0 1 0 0 0,0-1 0 0 0,0 1 0 0 0,0-1 0 0 0,-5-5 0 0 0,-1-1 0 0 0,-1 0 0 0 0,2 2 0 0 0,2 0 0 0 0,0 2 0 0 0,2 2 0 0 0,1 0 0 0 0,-5-5 0 0 0,-2-1 0 0 0,1 0 0 0 0,1 2 0 0 0,2 1 0 0 0,1 1 0 0 0,1 1 0 0 0,0 1 0 0 0,-4-4 0 0 0,-1-2 0 0 0,0-5 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52:42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18124 8194 16383 0 0,'0'5'0'0'0,"0"6"0"0"0,0 7 0 0 0,5 5 0 0 0,2 9 0 0 0,-1 4 0 0 0,4 0 0 0 0,0 0 0 0 0,-1-2 0 0 0,2-1 0 0 0,0-2 0 0 0,-2 5 0 0 0,2 0 0 0 0,-1 0 0 0 0,-1-2 0 0 0,-4-1 0 0 0,4-7 0 0 0,0-2 0 0 0,-2-1 0 0 0,-2 1 0 0 0,3-3 0 0 0,0-1 0 0 0,0 2 0 0 0,-3 1 0 0 0,-2 3 0 0 0,-1 1 0 0 0,-1 7 0 0 0,4-4 0 0 0,1 0 0 0 0,0-2 0 0 0,-1 1 0 0 0,-1-1 0 0 0,-2 1 0 0 0,-1-1 0 0 0,-1 1 0 0 0,0 1 0 0 0,5-6 0 0 0,6-6 0 0 0,2-12 0 0 0,-2-11 0 0 0,-2-10 0 0 0,1-8 0 0 0,1-4 0 0 0,-3-9 0 0 0,2 3 0 0 0,0 2 0 0 0,3 0 0 0 0,0 2 0 0 0,2 0 0 0 0,-2 0 0 0 0,-2 0 0 0 0,1 0 0 0 0,0 0 0 0 0,1 0 0 0 0,5 4 0 0 0,-2 3 0 0 0,-3-2 0 0 0,2 0 0 0 0,-3-2 0 0 0,-2-1 0 0 0,1 4 0 0 0,-1 1 0 0 0,-2-1 0 0 0,-2-2 0 0 0,2 4 0 0 0,5 0 0 0 0,1-6 0 0 0,2 2 0 0 0,-1-1 0 0 0,2 0 0 0 0,-2-1 0 0 0,1 4 0 0 0,-2-4 0 0 0,2-2 0 0 0,3-2 0 0 0,-2-5 0 0 0,2 4 0 0 0,-3 1 0 0 0,1 2 0 0 0,-3 1 0 0 0,-3 0 0 0 0,-3-1 0 0 0,1 5 0 0 0,-1 2 0 0 0,-1-1 0 0 0,-2 4 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52:42.7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18515 6323 16383 0 0,'0'5'0'0'0,"0"7"0"0"0,0 6 0 0 0,0 5 0 0 0,0 4 0 0 0,0 2 0 0 0,0 1 0 0 0,0 1 0 0 0,0-1 0 0 0,0 1 0 0 0,0-1 0 0 0,0 0 0 0 0,0-1 0 0 0,0 1 0 0 0,0-1 0 0 0,0 1 0 0 0,0-1 0 0 0,0 0 0 0 0,0 1 0 0 0,0-1 0 0 0,0 1 0 0 0,0-1 0 0 0,0 0 0 0 0,0 1 0 0 0,0-1 0 0 0,0 0 0 0 0,0 1 0 0 0,0-1 0 0 0,0 1 0 0 0,0-1 0 0 0,0 0 0 0 0,0 1 0 0 0,0-1 0 0 0,0 1 0 0 0,0-1 0 0 0,0 0 0 0 0,0 1 0 0 0,0-1 0 0 0,0 1 0 0 0,0-1 0 0 0,0 0 0 0 0,0 1 0 0 0,0-1 0 0 0,0 1 0 0 0,0-1 0 0 0,0 0 0 0 0,0 1 0 0 0,0-1 0 0 0,0 1 0 0 0,0-1 0 0 0,-5 0 0 0 0,-2 1 0 0 0,1-1 0 0 0,1 1 0 0 0,1-1 0 0 0,2 0 0 0 0,-4-4 0 0 0,-1-2 0 0 0,0 0 0 0 0,3 1 0 0 0,0 2 0 0 0,-3-4 0 0 0,0-1 0 0 0,0 2 0 0 0,2 1 0 0 0,2 2 0 0 0,1 2 0 0 0,1 0 0 0 0,0 1 0 0 0,2 1 0 0 0,-6-5 0 0 0,-1-2 0 0 0,-1 0 0 0 0,3 1 0 0 0,0 2 0 0 0,2 2 0 0 0,1 0 0 0 0,0 1 0 0 0,-4-5 0 0 0,-1-1 0 0 0,0 0 0 0 0,1 2 0 0 0,2 1 0 0 0,0 1 0 0 0,2 2 0 0 0,1 0 0 0 0,0 0 0 0 0,0 1 0 0 0,0-1 0 0 0,1 1 0 0 0,-1 0 0 0 0,0-1 0 0 0,0 1 0 0 0,0-1 0 0 0,0 0 0 0 0,0 1 0 0 0,0-1 0 0 0,5-4 0 0 0,2-3 0 0 0,-1 1 0 0 0,-1 2 0 0 0,-1 0 0 0 0,-2 3 0 0 0,-1-10 0 0 0,0-13 0 0 0,-1-11 0 0 0,0-11 0 0 0,-1-7 0 0 0,1-4 0 0 0,0-3 0 0 0,0 0 0 0 0,0-1 0 0 0,4-5 0 0 0,3 0 0 0 0,-1 0 0 0 0,0 2 0 0 0,-3 2 0 0 0,-1 1 0 0 0,5 1 0 0 0,0 2 0 0 0,-1-1 0 0 0,-1 1 0 0 0,-2 0 0 0 0,4 0 0 0 0,1 0 0 0 0,-1 0 0 0 0,3-1 0 0 0,0 1 0 0 0,-2 0 0 0 0,-2-1 0 0 0,-2 1 0 0 0,-2-1 0 0 0,-1 1 0 0 0,4 0 0 0 0,1-1 0 0 0,0 1 0 0 0,-1-1 0 0 0,-2 1 0 0 0,4 5 0 0 0,1 1 0 0 0,-1 0 0 0 0,-2-2 0 0 0,-2 0 0 0 0,-1-2 0 0 0,-1-2 0 0 0,-1 0 0 0 0,0 0 0 0 0,0-1 0 0 0,0 1 0 0 0,-1-1 0 0 0,1 0 0 0 0,0 1 0 0 0,0-1 0 0 0,0 1 0 0 0,0 0 0 0 0,0-1 0 0 0,0 1 0 0 0,0-1 0 0 0,0 1 0 0 0,0 0 0 0 0,-5 4 0 0 0,-2 2 0 0 0,1 0 0 0 0,1-1 0 0 0,1-2 0 0 0,2-1 0 0 0,1-1 0 0 0,0-1 0 0 0,-4 5 0 0 0,-1 1 0 0 0,0-1 0 0 0,1 0 0 0 0,1-2 0 0 0,2-1 0 0 0,1-2 0 0 0,1 0 0 0 0,-5 5 0 0 0,-2 1 0 0 0,1 0 0 0 0,2-2 0 0 0,0-1 0 0 0,2-1 0 0 0,1-2 0 0 0,0 0 0 0 0,-4 0 0 0 0,-1-1 0 0 0,0 1 0 0 0,1-1 0 0 0,2 1 0 0 0,1-1 0 0 0,0 0 0 0 0,2 1 0 0 0,0 0 0 0 0,0-1 0 0 0,1 1 0 0 0,-1-1 0 0 0,0 1 0 0 0,0 0 0 0 0,0-1 0 0 0,0 1 0 0 0,0-1 0 0 0,0 1 0 0 0,0 0 0 0 0,0-1 0 0 0,0 1 0 0 0,0-1 0 0 0,0 1 0 0 0,0 0 0 0 0,0-1 0 0 0,0 1 0 0 0,0-1 0 0 0,0 1 0 0 0,0 0 0 0 0,0 9 0 0 0,0 14 0 0 0,0 13 0 0 0,0 10 0 0 0,0 7 0 0 0,0 4 0 0 0,0 3 0 0 0,0 1 0 0 0,0 0 0 0 0,0 0 0 0 0,0-1 0 0 0,0-1 0 0 0,0 0 0 0 0,0 0 0 0 0,0-1 0 0 0,0 5 0 0 0,0 2 0 0 0,0 0 0 0 0,0-2 0 0 0,0-1 0 0 0,0-1 0 0 0,-5-1 0 0 0,-1-2 0 0 0,-1 1 0 0 0,2-1 0 0 0,2 0 0 0 0,0 0 0 0 0,2 0 0 0 0,1 1 0 0 0,0-1 0 0 0,0 0 0 0 0,0 1 0 0 0,0-1 0 0 0,1 0 0 0 0,-1 1 0 0 0,0-1 0 0 0,0 1 0 0 0,0-1 0 0 0,0 0 0 0 0,0 1 0 0 0,0-1 0 0 0,0 1 0 0 0,0-1 0 0 0,0 0 0 0 0,0 1 0 0 0,0-1 0 0 0,0 1 0 0 0,0-1 0 0 0,0 0 0 0 0,-5-4 0 0 0,-2-2 0 0 0,1 0 0 0 0,1 6 0 0 0,-4 3 0 0 0,0 7 0 0 0,2 1 0 0 0,-4 4 0 0 0,1-1 0 0 0,1-2 0 0 0,3 1 0 0 0,3 0 0 0 0,-4-9 0 0 0,-1-4 0 0 0,2-2 0 0 0,1-1 0 0 0,2 0 0 0 0,1 1 0 0 0,1 1 0 0 0,1 0 0 0 0,0 1 0 0 0,0 0 0 0 0,1 1 0 0 0,-1-1 0 0 0,0 1 0 0 0,0-1 0 0 0,0 1 0 0 0,0-1 0 0 0,0 1 0 0 0,0-1 0 0 0,0 1 0 0 0,0-1 0 0 0,0 0 0 0 0,0 1 0 0 0,0-1 0 0 0,0 1 0 0 0,0-1 0 0 0,0 0 0 0 0,0 1 0 0 0,0-1 0 0 0,0 1 0 0 0,0-1 0 0 0,0 0 0 0 0,0 1 0 0 0,0-1 0 0 0,0 1 0 0 0,0-1 0 0 0,0 0 0 0 0,0 1 0 0 0,0-1 0 0 0,0 1 0 0 0,0-11 0 0 0,0-18 0 0 0,5-14 0 0 0,2-10 0 0 0,-1-6 0 0 0,-1-4 0 0 0,-1-5 0 0 0,-2-2 0 0 0,0 2 0 0 0,-2-4 0 0 0,5 6 0 0 0,1 4 0 0 0,0 2 0 0 0,-1 2 0 0 0,-1 0 0 0 0,-2-5 0 0 0,-1-2 0 0 0,4 0 0 0 0,2 1 0 0 0,4 1 0 0 0,1 2 0 0 0,-3 0 0 0 0,-2 1 0 0 0,-2 1 0 0 0,-2 0 0 0 0,-2-1 0 0 0,4 1 0 0 0,2 0 0 0 0,-2 0 0 0 0,0-5 0 0 0,-2-2 0 0 0,-1 0 0 0 0,-1 1 0 0 0,0 2 0 0 0,-2 2 0 0 0,6 0 0 0 0,2 1 0 0 0,-1 1 0 0 0,4 0 0 0 0,0-1 0 0 0,-2 1 0 0 0,-1-5 0 0 0,-3-2 0 0 0,3-4 0 0 0,1-7 0 0 0,3 6 0 0 0,1 5 0 0 0,-3 3 0 0 0,-2-3 0 0 0,-2 0 0 0 0,-3 2 0 0 0,-1 0 0 0 0,-1 2 0 0 0,0 1 0 0 0,-1 1 0 0 0,1 0 0 0 0,-1 1 0 0 0,1 0 0 0 0,0 0 0 0 0,0 0 0 0 0,0-1 0 0 0,0 1 0 0 0,0 0 0 0 0,0-1 0 0 0,0 1 0 0 0,0 0 0 0 0,0-1 0 0 0,0 1 0 0 0,0-1 0 0 0,0 1 0 0 0,-5 0 0 0 0,-2-1 0 0 0,1 1 0 0 0,1-1 0 0 0,1 1 0 0 0,2 0 0 0 0,1-1 0 0 0,-5 6 0 0 0,0 1 0 0 0,-1 0 0 0 0,3-1 0 0 0,0-2 0 0 0,2-1 0 0 0,1-1 0 0 0,1-1 0 0 0,0-1 0 0 0,0 1 0 0 0,0-1 0 0 0,1 0 0 0 0,-1 1 0 0 0,0-1 0 0 0,0 1 0 0 0,0-1 0 0 0,0 1 0 0 0,0-1 0 0 0,0 1 0 0 0,0 0 0 0 0,0-1 0 0 0,0 6 0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52:42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17912 9446 16383 0 0,'0'5'0'0'0,"0"7"0"0"0,0 6 0 0 0,5 0 0 0 0,2 2 0 0 0,-1 3 0 0 0,-1 2 0 0 0,4-3 0 0 0,0 0 0 0 0,3-4 0 0 0,1-1 0 0 0,-3 3 0 0 0,-3 3 0 0 0,2-3 0 0 0,0 0 0 0 0,-1 2 0 0 0,-3 2 0 0 0,3-3 0 0 0,1 0 0 0 0,-2 2 0 0 0,3-4 0 0 0,0 0 0 0 0,-2 3 0 0 0,-2 1 0 0 0,-2 3 0 0 0,3-4 0 0 0,5 0 0 0 0,1 1 0 0 0,-2 2 0 0 0,3-4 0 0 0,-2 0 0 0 0,-3 1 0 0 0,-2 2 0 0 0,2-3 0 0 0,-1 0 0 0 0,-1-9 0 0 0,-2-11 0 0 0,4-6 0 0 0,-1-7 0 0 0,4-7 0 0 0,0-5 0 0 0,-3-3 0 0 0,-2-2 0 0 0,3 4 0 0 0,-1 0 0 0 0,-2-4 0 0 0,4 2 0 0 0,-2 1 0 0 0,0-1 0 0 0,1 5 0 0 0,1 1 0 0 0,-3-1 0 0 0,3 4 0 0 0,-1-1 0 0 0,-1-2 0 0 0,1 3 0 0 0,1-1 0 0 0,-3-2 0 0 0,-2-2 0 0 0,2 2 0 0 0,1 0 0 0 0,-2 9 0 0 0,-2 11 0 0 0,-1 11 0 0 0,2 3 0 0 0,7 6 0 0 0,0 3 0 0 0,-2 4 0 0 0,2 1 0 0 0,0 3 0 0 0,-4 0 0 0 0,3-5 0 0 0,-2-1 0 0 0,-1-1 0 0 0,-4 2 0 0 0,4-4 0 0 0,-1 0 0 0 0,-1 1 0 0 0,3-3 0 0 0,0 0 0 0 0,-2 2 0 0 0,-2 2 0 0 0,3-2 0 0 0,0-1 0 0 0,-2 3 0 0 0,-2 1 0 0 0,3-3 0 0 0,1 0 0 0 0,-2 1 0 0 0,3-3 0 0 0,0-9 0 0 0,-2-12 0 0 0,3-6 0 0 0,0-6 0 0 0,-3-6 0 0 0,-2-4 0 0 0,3-3 0 0 0,-1-3 0 0 0,0 0 0 0 0,-3-1 0 0 0,-2 1 0 0 0,4 4 0 0 0,0 3 0 0 0,0-1 0 0 0,-3 0 0 0 0,5-2 0 0 0,-1-1 0 0 0,-1-1 0 0 0,4 4 0 0 0,-1 1 0 0 0,-2 0 0 0 0,3 3 0 0 0,0 1 0 0 0,-3-2 0 0 0,-2-2 0 0 0,3 2 0 0 0,-1 1 0 0 0,0-2 0 0 0,2 3 0 0 0,0-1 0 0 0,-2-1 0 0 0,3 2 0 0 0,-1 0 0 0 0,-2-2 0 0 0,-2-2 0 0 0,3 2 0 0 0,0 0 0 0 0,-2 4 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5:23:19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30506 4436 16383 0 0,'0'-5'0'0'0,"0"-7"0"0"0,5-6 0 0 0,7 0 0 0 0,1-2 0 0 0,-1-3 0 0 0,1 3 0 0 0,0 0 0 0 0,-3-2 0 0 0,1 3 0 0 0,0-1 0 0 0,-2-1 0 0 0,1 2 0 0 0,1 0 0 0 0,-3-2 0 0 0,2-2 0 0 0,1-3 0 0 0,-3-2 0 0 0,3 5 0 0 0,-1 0 0 0 0,-2 0 0 0 0,3 3 0 0 0,-1 0 0 0 0,4 4 0 0 0,-2 0 0 0 0,3 1 0 0 0,-1 0 0 0 0,-4-4 0 0 0,3 3 0 0 0,-2-3 0 0 0,3 4 0 0 0,-2-2 0 0 0,-2-3 0 0 0,2 3 0 0 0,-1-2 0 0 0,2 3 0 0 0,0-1 0 0 0,1 3 0 0 0,0-2 0 0 0,2 2 0 0 0,-2-1 0 0 0,-4-4 0 0 0,3 2 0 0 0,-2-1 0 0 0,2 2 0 0 0,0-1 0 0 0,1 2 0 0 0,0-1 0 0 0,-4-3 0 0 0,3 2 0 0 0,-2-1 0 0 0,2 2 0 0 0,0-1 0 0 0,1-3 0 0 0,0-2 0 0 0,2 2 0 0 0,-3-1 0 0 0,3 4 0 0 0,-2-1 0 0 0,2 3 0 0 0,-2-1 0 0 0,1-3 0 0 0,-1-2 0 0 0,2-4 0 0 0,-2-2 0 0 0,1 3 0 0 0,-1 1 0 0 0,2 5 0 0 0,-3-1 0 0 0,3 4 0 0 0,-2 0 0 0 0,1 1 0 0 0,-1-1 0 0 0,-3-3 0 0 0,1 1 0 0 0,4-1 0 0 0,-1-3 0 0 0,2 2 0 0 0,-2 0 0 0 0,-3-2 0 0 0,1 2 0 0 0,-2 0 0 0 0,3 2 0 0 0,-2 0 0 0 0,3 3 0 0 0,-2-2 0 0 0,-2-3 0 0 0,1 2 0 0 0,-1-1 0 0 0,2 2 0 0 0,0 0 0 0 0,2 1 0 0 0,-2-1 0 0 0,-2-3 0 0 0,1 2 0 0 0,4-1 0 0 0,-1-3 0 0 0,2 2 0 0 0,-1 0 0 0 0,-5-2 0 0 0,2 2 0 0 0,-1 0 0 0 0,-9 2 0 0 0,-9 6 0 0 0,-8 3 0 0 0,-8 3 0 0 0,-4 3 0 0 0,-3 2 0 0 0,3 5 0 0 0,2 3 0 0 0,-1-1 0 0 0,-1 4 0 0 0,-1 0 0 0 0,-1-2 0 0 0,0-3 0 0 0,-1-2 0 0 0,4 4 0 0 0,2-1 0 0 0,0 0 0 0 0,-1-2 0 0 0,3 3 0 0 0,0 0 0 0 0,9-1 0 0 0,12-1 0 0 0,5-8 0 0 0,7-3 0 0 0,7 0 0 0 0,-1-5 0 0 0,3 0 0 0 0,2 1 0 0 0,2-3 0 0 0,2 1 0 0 0,2 2 0 0 0,-5-2 0 0 0,-1 0 0 0 0,1 3 0 0 0,0 2 0 0 0,-3-3 0 0 0,0 1 0 0 0,1 1 0 0 0,-3-3 0 0 0,-5-5 0 0 0,1 0 0 0 0,-3-2 0 0 0,2 1 0 0 0,3 4 0 0 0,4 4 0 0 0,-1 8 0 0 0,-5 9 0 0 0,-5 9 0 0 0,-3 5 0 0 0,-4 4 0 0 0,-2 3 0 0 0,-1 1 0 0 0,0 0 0 0 0,-1 0 0 0 0,0 0 0 0 0,0-1 0 0 0,1 0 0 0 0,-1 0 0 0 0,1-1 0 0 0,0 0 0 0 0,0-4 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5:23:19.6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31871 1857 16383 0 0,'-5'0'0'0'0,"-7"0"0"0"0,-6 0 0 0 0,-5 0 0 0 0,-3 0 0 0 0,2 5 0 0 0,5 6 0 0 0,6 7 0 0 0,6 5 0 0 0,3 4 0 0 0,3 2 0 0 0,1 1 0 0 0,1 1 0 0 0,0 0 0 0 0,5-6 0 0 0,2-1 0 0 0,4-6 0 0 0,5-5 0 0 0,0 0 0 0 0,1-2 0 0 0,4-3 0 0 0,2-3 0 0 0,3-3 0 0 0,1-1 0 0 0,-4-5 0 0 0,-6-8 0 0 0,-1-2 0 0 0,-3-3 0 0 0,-5-4 0 0 0,2 2 0 0 0,-1-1 0 0 0,-3-2 0 0 0,-2-3 0 0 0,-2-1 0 0 0,-1-2 0 0 0,-2-1 0 0 0,-5 5 0 0 0,-2 0 0 0 0,-5 6 0 0 0,-5 0 0 0 0,0-2 0 0 0,-2 3 0 0 0,2 4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36:59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19870 3606 16383 0 0,'0'5'0'0'0,"0"6"0"0"0,0 7 0 0 0,0 5 0 0 0,5-1 0 0 0,7-10 0 0 0,1-11 0 0 0,3-11 0 0 0,5-10 0 0 0,3 0 0 0 0,-3-2 0 0 0,-4-3 0 0 0,-1 4 0 0 0,-2-1 0 0 0,1 5 0 0 0,-2 9 0 0 0,-4 11 0 0 0,-2 11 0 0 0,-3 7 0 0 0,-3 6 0 0 0,0 2 0 0 0,-1 2 0 0 0,-1 1 0 0 0,0-1 0 0 0,1-5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6-04T14:36:59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19950 2990 16383 0 0,'0'5'0'0'0,"0"6"0"0"0,0 7 0 0 0,0 6 0 0 0,0-3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l-GR"/>
              <a:t>Στυλ κύριου υπότιτλου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4/6/2025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75687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4/6/2025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0166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4/6/2025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38526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4/6/2025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35862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4/6/2025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59469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4/6/2025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4105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7" name="Θέση ημερομηνίας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4/6/2025</a:t>
            </a:fld>
            <a:endParaRPr lang="el-GR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Θέση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50387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4/6/2025</a:t>
            </a:fld>
            <a:endParaRPr lang="el-GR"/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97914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4/6/2025</a:t>
            </a:fld>
            <a:endParaRPr lang="el-GR"/>
          </a:p>
        </p:txBody>
      </p:sp>
      <p:sp>
        <p:nvSpPr>
          <p:cNvPr id="3" name="Θέση υποσέλιδου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7584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4/6/2025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99475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l-GR"/>
              <a:t>Στυλ κύριου τίτλου</a:t>
            </a:r>
          </a:p>
        </p:txBody>
      </p:sp>
      <p:sp>
        <p:nvSpPr>
          <p:cNvPr id="3" name="Θέση εικόνας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l-GR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l-GR"/>
              <a:t>Στυλ υποδείγματος κειμένου</a:t>
            </a:r>
          </a:p>
        </p:txBody>
      </p:sp>
      <p:sp>
        <p:nvSpPr>
          <p:cNvPr id="5" name="Θέση ημερομηνίας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6F0F3-3C53-41BC-8FFD-0BFB6DD91672}" type="datetimeFigureOut">
              <a:rPr lang="el-GR" smtClean="0"/>
              <a:t>4/6/2025</a:t>
            </a:fld>
            <a:endParaRPr lang="el-GR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73159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τίτλου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l-GR"/>
              <a:t>Στυλ υποδείγματος κειμένου</a:t>
            </a:r>
          </a:p>
          <a:p>
            <a:pPr lvl="1"/>
            <a:r>
              <a:rPr lang="el-GR"/>
              <a:t>Δεύτερου επιπέδου</a:t>
            </a:r>
          </a:p>
          <a:p>
            <a:pPr lvl="2"/>
            <a:r>
              <a:rPr lang="el-GR"/>
              <a:t>Τρίτου επιπέδου</a:t>
            </a:r>
          </a:p>
          <a:p>
            <a:pPr lvl="3"/>
            <a:r>
              <a:rPr lang="el-GR"/>
              <a:t>Τέταρτου επιπέδου</a:t>
            </a:r>
          </a:p>
          <a:p>
            <a:pPr lvl="4"/>
            <a:r>
              <a:rPr lang="el-GR"/>
              <a:t>Πέμπτου επιπέδου</a:t>
            </a:r>
          </a:p>
        </p:txBody>
      </p:sp>
      <p:sp>
        <p:nvSpPr>
          <p:cNvPr id="4" name="Θέση ημερομηνίας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26F0F3-3C53-41BC-8FFD-0BFB6DD91672}" type="datetimeFigureOut">
              <a:rPr lang="el-GR" smtClean="0"/>
              <a:t>4/6/2025</a:t>
            </a:fld>
            <a:endParaRPr lang="el-GR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l-GR"/>
          </a:p>
        </p:txBody>
      </p:sp>
      <p:sp>
        <p:nvSpPr>
          <p:cNvPr id="6" name="Θέση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281708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l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SA_Institute_for_Advanced_Concepts#2012_NIAC_Project_Selections" TargetMode="Externa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NASA_Am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ression_(physical)" TargetMode="External"/><Relationship Id="rId2" Type="http://schemas.openxmlformats.org/officeDocument/2006/relationships/hyperlink" Target="https://en.wikipedia.org/wiki/Structur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Tensegrity#cite_note-FOOTNOTEG%C3%B3mez-J%C3%A1uregui201019-1" TargetMode="External"/><Relationship Id="rId5" Type="http://schemas.openxmlformats.org/officeDocument/2006/relationships/hyperlink" Target="https://en.wikipedia.org/wiki/Prestressed_structure" TargetMode="External"/><Relationship Id="rId4" Type="http://schemas.openxmlformats.org/officeDocument/2006/relationships/hyperlink" Target="https://en.wikipedia.org/wiki/Tension_(mechanics)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6.xml"/><Relationship Id="rId18" Type="http://schemas.openxmlformats.org/officeDocument/2006/relationships/image" Target="../media/image1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7.png"/><Relationship Id="rId17" Type="http://schemas.openxmlformats.org/officeDocument/2006/relationships/customXml" Target="../ink/ink8.xml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customXml" Target="../ink/ink5.xml"/><Relationship Id="rId24" Type="http://schemas.openxmlformats.org/officeDocument/2006/relationships/image" Target="../media/image13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6.png"/><Relationship Id="rId19" Type="http://schemas.openxmlformats.org/officeDocument/2006/relationships/customXml" Target="../ink/ink9.xml"/><Relationship Id="rId4" Type="http://schemas.openxmlformats.org/officeDocument/2006/relationships/image" Target="../media/image3.png"/><Relationship Id="rId9" Type="http://schemas.openxmlformats.org/officeDocument/2006/relationships/customXml" Target="../ink/ink4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.xml"/><Relationship Id="rId18" Type="http://schemas.openxmlformats.org/officeDocument/2006/relationships/image" Target="../media/image25.png"/><Relationship Id="rId26" Type="http://schemas.openxmlformats.org/officeDocument/2006/relationships/image" Target="../media/image29.png"/><Relationship Id="rId39" Type="http://schemas.openxmlformats.org/officeDocument/2006/relationships/image" Target="../media/image35.png"/><Relationship Id="rId21" Type="http://schemas.openxmlformats.org/officeDocument/2006/relationships/customXml" Target="../ink/ink21.xml"/><Relationship Id="rId34" Type="http://schemas.openxmlformats.org/officeDocument/2006/relationships/customXml" Target="../ink/ink28.xml"/><Relationship Id="rId42" Type="http://schemas.openxmlformats.org/officeDocument/2006/relationships/image" Target="../media/image36.png"/><Relationship Id="rId47" Type="http://schemas.openxmlformats.org/officeDocument/2006/relationships/customXml" Target="../ink/ink36.xml"/><Relationship Id="rId50" Type="http://schemas.openxmlformats.org/officeDocument/2006/relationships/image" Target="../media/image39.png"/><Relationship Id="rId55" Type="http://schemas.openxmlformats.org/officeDocument/2006/relationships/customXml" Target="../ink/ink40.xml"/><Relationship Id="rId7" Type="http://schemas.openxmlformats.org/officeDocument/2006/relationships/customXml" Target="../ink/ink14.xml"/><Relationship Id="rId2" Type="http://schemas.openxmlformats.org/officeDocument/2006/relationships/image" Target="../media/image17.png"/><Relationship Id="rId16" Type="http://schemas.openxmlformats.org/officeDocument/2006/relationships/image" Target="../media/image24.png"/><Relationship Id="rId29" Type="http://schemas.openxmlformats.org/officeDocument/2006/relationships/image" Target="../media/image30.png"/><Relationship Id="rId11" Type="http://schemas.openxmlformats.org/officeDocument/2006/relationships/customXml" Target="../ink/ink16.xml"/><Relationship Id="rId24" Type="http://schemas.openxmlformats.org/officeDocument/2006/relationships/image" Target="../media/image28.png"/><Relationship Id="rId32" Type="http://schemas.openxmlformats.org/officeDocument/2006/relationships/customXml" Target="../ink/ink27.xml"/><Relationship Id="rId37" Type="http://schemas.openxmlformats.org/officeDocument/2006/relationships/image" Target="../media/image34.png"/><Relationship Id="rId40" Type="http://schemas.openxmlformats.org/officeDocument/2006/relationships/customXml" Target="../ink/ink31.xml"/><Relationship Id="rId45" Type="http://schemas.openxmlformats.org/officeDocument/2006/relationships/customXml" Target="../ink/ink35.xml"/><Relationship Id="rId53" Type="http://schemas.openxmlformats.org/officeDocument/2006/relationships/customXml" Target="../ink/ink39.xml"/><Relationship Id="rId58" Type="http://schemas.openxmlformats.org/officeDocument/2006/relationships/image" Target="../media/image43.png"/><Relationship Id="rId5" Type="http://schemas.openxmlformats.org/officeDocument/2006/relationships/customXml" Target="../ink/ink13.xml"/><Relationship Id="rId19" Type="http://schemas.openxmlformats.org/officeDocument/2006/relationships/customXml" Target="../ink/ink20.xml"/><Relationship Id="rId4" Type="http://schemas.openxmlformats.org/officeDocument/2006/relationships/image" Target="../media/image18.png"/><Relationship Id="rId9" Type="http://schemas.openxmlformats.org/officeDocument/2006/relationships/customXml" Target="../ink/ink15.xml"/><Relationship Id="rId14" Type="http://schemas.openxmlformats.org/officeDocument/2006/relationships/image" Target="../media/image23.png"/><Relationship Id="rId22" Type="http://schemas.openxmlformats.org/officeDocument/2006/relationships/image" Target="../media/image27.png"/><Relationship Id="rId27" Type="http://schemas.openxmlformats.org/officeDocument/2006/relationships/customXml" Target="../ink/ink24.xml"/><Relationship Id="rId30" Type="http://schemas.openxmlformats.org/officeDocument/2006/relationships/customXml" Target="../ink/ink26.xml"/><Relationship Id="rId35" Type="http://schemas.openxmlformats.org/officeDocument/2006/relationships/image" Target="../media/image33.png"/><Relationship Id="rId43" Type="http://schemas.openxmlformats.org/officeDocument/2006/relationships/customXml" Target="../ink/ink33.xml"/><Relationship Id="rId48" Type="http://schemas.openxmlformats.org/officeDocument/2006/relationships/image" Target="../media/image38.png"/><Relationship Id="rId56" Type="http://schemas.openxmlformats.org/officeDocument/2006/relationships/image" Target="../media/image42.png"/><Relationship Id="rId8" Type="http://schemas.openxmlformats.org/officeDocument/2006/relationships/image" Target="../media/image20.png"/><Relationship Id="rId51" Type="http://schemas.openxmlformats.org/officeDocument/2006/relationships/customXml" Target="../ink/ink38.xml"/><Relationship Id="rId3" Type="http://schemas.openxmlformats.org/officeDocument/2006/relationships/customXml" Target="../ink/ink12.xml"/><Relationship Id="rId12" Type="http://schemas.openxmlformats.org/officeDocument/2006/relationships/image" Target="../media/image22.png"/><Relationship Id="rId17" Type="http://schemas.openxmlformats.org/officeDocument/2006/relationships/customXml" Target="../ink/ink19.xml"/><Relationship Id="rId25" Type="http://schemas.openxmlformats.org/officeDocument/2006/relationships/customXml" Target="../ink/ink23.xml"/><Relationship Id="rId33" Type="http://schemas.openxmlformats.org/officeDocument/2006/relationships/image" Target="../media/image32.png"/><Relationship Id="rId38" Type="http://schemas.openxmlformats.org/officeDocument/2006/relationships/customXml" Target="../ink/ink30.xml"/><Relationship Id="rId46" Type="http://schemas.openxmlformats.org/officeDocument/2006/relationships/image" Target="../media/image37.png"/><Relationship Id="rId59" Type="http://schemas.openxmlformats.org/officeDocument/2006/relationships/customXml" Target="../ink/ink42.xml"/><Relationship Id="rId20" Type="http://schemas.openxmlformats.org/officeDocument/2006/relationships/image" Target="../media/image26.png"/><Relationship Id="rId41" Type="http://schemas.openxmlformats.org/officeDocument/2006/relationships/customXml" Target="../ink/ink32.xml"/><Relationship Id="rId5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5" Type="http://schemas.openxmlformats.org/officeDocument/2006/relationships/customXml" Target="../ink/ink18.xml"/><Relationship Id="rId23" Type="http://schemas.openxmlformats.org/officeDocument/2006/relationships/customXml" Target="../ink/ink22.xml"/><Relationship Id="rId28" Type="http://schemas.openxmlformats.org/officeDocument/2006/relationships/customXml" Target="../ink/ink25.xml"/><Relationship Id="rId36" Type="http://schemas.openxmlformats.org/officeDocument/2006/relationships/customXml" Target="../ink/ink29.xml"/><Relationship Id="rId49" Type="http://schemas.openxmlformats.org/officeDocument/2006/relationships/customXml" Target="../ink/ink37.xml"/><Relationship Id="rId57" Type="http://schemas.openxmlformats.org/officeDocument/2006/relationships/customXml" Target="../ink/ink41.xml"/><Relationship Id="rId10" Type="http://schemas.openxmlformats.org/officeDocument/2006/relationships/image" Target="../media/image21.png"/><Relationship Id="rId31" Type="http://schemas.openxmlformats.org/officeDocument/2006/relationships/image" Target="../media/image31.png"/><Relationship Id="rId44" Type="http://schemas.openxmlformats.org/officeDocument/2006/relationships/customXml" Target="../ink/ink34.xml"/><Relationship Id="rId52" Type="http://schemas.openxmlformats.org/officeDocument/2006/relationships/image" Target="../media/image40.png"/><Relationship Id="rId60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8.xml"/><Relationship Id="rId18" Type="http://schemas.openxmlformats.org/officeDocument/2006/relationships/customXml" Target="../ink/ink51.xml"/><Relationship Id="rId26" Type="http://schemas.openxmlformats.org/officeDocument/2006/relationships/customXml" Target="../ink/ink57.xml"/><Relationship Id="rId39" Type="http://schemas.openxmlformats.org/officeDocument/2006/relationships/image" Target="../media/image56.png"/><Relationship Id="rId21" Type="http://schemas.openxmlformats.org/officeDocument/2006/relationships/customXml" Target="../ink/ink53.xml"/><Relationship Id="rId34" Type="http://schemas.openxmlformats.org/officeDocument/2006/relationships/customXml" Target="../ink/ink64.xml"/><Relationship Id="rId42" Type="http://schemas.openxmlformats.org/officeDocument/2006/relationships/customXml" Target="../ink/ink68.xml"/><Relationship Id="rId47" Type="http://schemas.openxmlformats.org/officeDocument/2006/relationships/image" Target="../media/image60.png"/><Relationship Id="rId50" Type="http://schemas.openxmlformats.org/officeDocument/2006/relationships/customXml" Target="../ink/ink72.xml"/><Relationship Id="rId55" Type="http://schemas.openxmlformats.org/officeDocument/2006/relationships/image" Target="../media/image64.png"/><Relationship Id="rId7" Type="http://schemas.openxmlformats.org/officeDocument/2006/relationships/customXml" Target="../ink/ink45.xml"/><Relationship Id="rId2" Type="http://schemas.openxmlformats.org/officeDocument/2006/relationships/image" Target="../media/image45.png"/><Relationship Id="rId16" Type="http://schemas.openxmlformats.org/officeDocument/2006/relationships/customXml" Target="../ink/ink50.xml"/><Relationship Id="rId29" Type="http://schemas.openxmlformats.org/officeDocument/2006/relationships/customXml" Target="../ink/ink60.xml"/><Relationship Id="rId11" Type="http://schemas.openxmlformats.org/officeDocument/2006/relationships/customXml" Target="../ink/ink47.xml"/><Relationship Id="rId24" Type="http://schemas.openxmlformats.org/officeDocument/2006/relationships/customXml" Target="../ink/ink56.xml"/><Relationship Id="rId32" Type="http://schemas.openxmlformats.org/officeDocument/2006/relationships/customXml" Target="../ink/ink63.xml"/><Relationship Id="rId37" Type="http://schemas.openxmlformats.org/officeDocument/2006/relationships/image" Target="../media/image55.png"/><Relationship Id="rId40" Type="http://schemas.openxmlformats.org/officeDocument/2006/relationships/customXml" Target="../ink/ink67.xml"/><Relationship Id="rId45" Type="http://schemas.openxmlformats.org/officeDocument/2006/relationships/image" Target="../media/image59.png"/><Relationship Id="rId53" Type="http://schemas.openxmlformats.org/officeDocument/2006/relationships/image" Target="../media/image63.png"/><Relationship Id="rId5" Type="http://schemas.openxmlformats.org/officeDocument/2006/relationships/customXml" Target="../ink/ink44.xml"/><Relationship Id="rId19" Type="http://schemas.openxmlformats.org/officeDocument/2006/relationships/image" Target="../media/image6.png"/><Relationship Id="rId4" Type="http://schemas.openxmlformats.org/officeDocument/2006/relationships/image" Target="../media/image27.png"/><Relationship Id="rId9" Type="http://schemas.openxmlformats.org/officeDocument/2006/relationships/customXml" Target="../ink/ink46.xml"/><Relationship Id="rId14" Type="http://schemas.openxmlformats.org/officeDocument/2006/relationships/customXml" Target="../ink/ink49.xml"/><Relationship Id="rId22" Type="http://schemas.openxmlformats.org/officeDocument/2006/relationships/customXml" Target="../ink/ink54.xml"/><Relationship Id="rId27" Type="http://schemas.openxmlformats.org/officeDocument/2006/relationships/customXml" Target="../ink/ink58.xml"/><Relationship Id="rId30" Type="http://schemas.openxmlformats.org/officeDocument/2006/relationships/customXml" Target="../ink/ink61.xml"/><Relationship Id="rId35" Type="http://schemas.openxmlformats.org/officeDocument/2006/relationships/image" Target="../media/image54.png"/><Relationship Id="rId43" Type="http://schemas.openxmlformats.org/officeDocument/2006/relationships/image" Target="../media/image58.png"/><Relationship Id="rId48" Type="http://schemas.openxmlformats.org/officeDocument/2006/relationships/customXml" Target="../ink/ink71.xml"/><Relationship Id="rId56" Type="http://schemas.openxmlformats.org/officeDocument/2006/relationships/customXml" Target="../ink/ink75.xml"/><Relationship Id="rId8" Type="http://schemas.openxmlformats.org/officeDocument/2006/relationships/image" Target="../media/image47.png"/><Relationship Id="rId51" Type="http://schemas.openxmlformats.org/officeDocument/2006/relationships/image" Target="../media/image62.png"/><Relationship Id="rId3" Type="http://schemas.openxmlformats.org/officeDocument/2006/relationships/customXml" Target="../ink/ink43.xml"/><Relationship Id="rId12" Type="http://schemas.openxmlformats.org/officeDocument/2006/relationships/image" Target="../media/image49.png"/><Relationship Id="rId17" Type="http://schemas.openxmlformats.org/officeDocument/2006/relationships/image" Target="../media/image51.png"/><Relationship Id="rId25" Type="http://schemas.openxmlformats.org/officeDocument/2006/relationships/image" Target="../media/image52.png"/><Relationship Id="rId33" Type="http://schemas.openxmlformats.org/officeDocument/2006/relationships/image" Target="../media/image53.png"/><Relationship Id="rId38" Type="http://schemas.openxmlformats.org/officeDocument/2006/relationships/customXml" Target="../ink/ink66.xml"/><Relationship Id="rId46" Type="http://schemas.openxmlformats.org/officeDocument/2006/relationships/customXml" Target="../ink/ink70.xml"/><Relationship Id="rId20" Type="http://schemas.openxmlformats.org/officeDocument/2006/relationships/customXml" Target="../ink/ink52.xml"/><Relationship Id="rId41" Type="http://schemas.openxmlformats.org/officeDocument/2006/relationships/image" Target="../media/image57.png"/><Relationship Id="rId54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5" Type="http://schemas.openxmlformats.org/officeDocument/2006/relationships/image" Target="../media/image50.png"/><Relationship Id="rId23" Type="http://schemas.openxmlformats.org/officeDocument/2006/relationships/customXml" Target="../ink/ink55.xml"/><Relationship Id="rId28" Type="http://schemas.openxmlformats.org/officeDocument/2006/relationships/customXml" Target="../ink/ink59.xml"/><Relationship Id="rId36" Type="http://schemas.openxmlformats.org/officeDocument/2006/relationships/customXml" Target="../ink/ink65.xml"/><Relationship Id="rId49" Type="http://schemas.openxmlformats.org/officeDocument/2006/relationships/image" Target="../media/image61.png"/><Relationship Id="rId57" Type="http://schemas.openxmlformats.org/officeDocument/2006/relationships/image" Target="../media/image65.png"/><Relationship Id="rId10" Type="http://schemas.openxmlformats.org/officeDocument/2006/relationships/image" Target="../media/image48.png"/><Relationship Id="rId31" Type="http://schemas.openxmlformats.org/officeDocument/2006/relationships/customXml" Target="../ink/ink62.xml"/><Relationship Id="rId44" Type="http://schemas.openxmlformats.org/officeDocument/2006/relationships/customXml" Target="../ink/ink69.xml"/><Relationship Id="rId52" Type="http://schemas.openxmlformats.org/officeDocument/2006/relationships/customXml" Target="../ink/ink7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urilpa_Bridge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risban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 descr="Εικόνα που περιέχει παιδική χαρά, μπλε, τραπέζι, εσωτερικός χώρο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A0BEBDD0-A7D9-BDDE-AA56-1631319F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385" y="0"/>
            <a:ext cx="658661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6A8FA4-0858-3013-94D8-8E3A57489911}"/>
              </a:ext>
            </a:extLst>
          </p:cNvPr>
          <p:cNvSpPr txBox="1"/>
          <p:nvPr/>
        </p:nvSpPr>
        <p:spPr>
          <a:xfrm>
            <a:off x="1068916" y="645582"/>
            <a:ext cx="4127499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4000" b="1">
                <a:solidFill>
                  <a:schemeClr val="accent2">
                    <a:lumMod val="49000"/>
                  </a:schemeClr>
                </a:solidFill>
                <a:latin typeface="Times New Roman"/>
                <a:cs typeface="Times New Roman"/>
              </a:rPr>
              <a:t>Ένα έργο της Σοφίας και της Ρωξάνης . </a:t>
            </a:r>
          </a:p>
          <a:p>
            <a:r>
              <a:rPr lang="el-GR" sz="4000" b="1">
                <a:solidFill>
                  <a:schemeClr val="accent2">
                    <a:lumMod val="49000"/>
                  </a:schemeClr>
                </a:solidFill>
                <a:latin typeface="Times New Roman"/>
                <a:cs typeface="Times New Roman"/>
              </a:rPr>
              <a:t>Γενικό Λύκειο Νέας </a:t>
            </a:r>
            <a:r>
              <a:rPr lang="el-GR" sz="4000" b="1" err="1">
                <a:solidFill>
                  <a:schemeClr val="accent2">
                    <a:lumMod val="49000"/>
                  </a:schemeClr>
                </a:solidFill>
                <a:latin typeface="Times New Roman"/>
                <a:cs typeface="Times New Roman"/>
              </a:rPr>
              <a:t>Κυδωνίας</a:t>
            </a:r>
            <a:r>
              <a:rPr lang="el-GR" sz="4000" b="1">
                <a:solidFill>
                  <a:schemeClr val="accent2">
                    <a:lumMod val="49000"/>
                  </a:schemeClr>
                </a:solidFill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0189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απροσδιόριστος">
            <a:extLst>
              <a:ext uri="{FF2B5EF4-FFF2-40B4-BE49-F238E27FC236}">
                <a16:creationId xmlns:a16="http://schemas.microsoft.com/office/drawing/2014/main" id="{7528F502-C44A-771F-F35C-429E1F192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17" y="83226"/>
            <a:ext cx="10402274" cy="5480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D58955-9BA1-884D-7E43-F7615AD45335}"/>
              </a:ext>
            </a:extLst>
          </p:cNvPr>
          <p:cNvSpPr txBox="1"/>
          <p:nvPr/>
        </p:nvSpPr>
        <p:spPr>
          <a:xfrm>
            <a:off x="706782" y="5654260"/>
            <a:ext cx="104581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>
                <a:ea typeface="+mn-lt"/>
                <a:cs typeface="+mn-lt"/>
                <a:hlinkClick r:id="rId3"/>
              </a:rPr>
              <a:t>ο Super Ball Bot</a:t>
            </a:r>
            <a:r>
              <a:rPr lang="el-GR">
                <a:ea typeface="+mn-lt"/>
                <a:cs typeface="+mn-lt"/>
              </a:rPr>
              <a:t> της </a:t>
            </a:r>
            <a:r>
              <a:rPr lang="el-GR">
                <a:ea typeface="+mn-lt"/>
                <a:cs typeface="+mn-lt"/>
                <a:hlinkClick r:id="rId4"/>
              </a:rPr>
              <a:t>NASA</a:t>
            </a:r>
            <a:r>
              <a:rPr lang="el-GR">
                <a:ea typeface="+mn-lt"/>
                <a:cs typeface="+mn-lt"/>
              </a:rPr>
              <a:t> είναι ένα πρώιμο πρωτότυπο που προσγειώνεται σε έναν άλλο πλανήτη χωρίς αερόσακο και στη συνέχεια μπορεί να κινηθεί για εξερεύνηση. Η δομή </a:t>
            </a:r>
            <a:r>
              <a:rPr lang="el-GR" err="1">
                <a:ea typeface="+mn-lt"/>
                <a:cs typeface="+mn-lt"/>
              </a:rPr>
              <a:t>tensegrity</a:t>
            </a:r>
            <a:r>
              <a:rPr lang="el-GR">
                <a:ea typeface="+mn-lt"/>
                <a:cs typeface="+mn-lt"/>
              </a:rPr>
              <a:t> παρέχει δομική συμμόρφωση απορροφώντας τις δυνάμεις πρόσκρουσης κατά την προσγείωση και η κίνηση εφαρμόζεται με την αλλαγή του μήκους των καλωδίων, 2014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3013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5F1E74-16B2-E7B9-FDE3-0DA5BCA5D3A9}"/>
              </a:ext>
            </a:extLst>
          </p:cNvPr>
          <p:cNvSpPr txBox="1"/>
          <p:nvPr/>
        </p:nvSpPr>
        <p:spPr>
          <a:xfrm>
            <a:off x="7165943" y="352540"/>
            <a:ext cx="4936434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2400" b="1">
                <a:solidFill>
                  <a:srgbClr val="1F1F1F"/>
                </a:solidFill>
                <a:ea typeface="+mn-lt"/>
                <a:cs typeface="+mn-lt"/>
              </a:rPr>
              <a:t>Η </a:t>
            </a:r>
            <a:r>
              <a:rPr lang="el-GR" sz="2400" b="1" err="1">
                <a:solidFill>
                  <a:srgbClr val="1F1F1F"/>
                </a:solidFill>
                <a:ea typeface="+mn-lt"/>
                <a:cs typeface="+mn-lt"/>
              </a:rPr>
              <a:t>εφελκυστική</a:t>
            </a:r>
            <a:r>
              <a:rPr lang="el-GR" sz="2400" b="1">
                <a:solidFill>
                  <a:srgbClr val="1F1F1F"/>
                </a:solidFill>
                <a:ea typeface="+mn-lt"/>
                <a:cs typeface="+mn-lt"/>
              </a:rPr>
              <a:t> ακεραιότητα</a:t>
            </a:r>
            <a:r>
              <a:rPr lang="el-GR" sz="2400">
                <a:solidFill>
                  <a:srgbClr val="1F1F1F"/>
                </a:solidFill>
                <a:ea typeface="+mn-lt"/>
                <a:cs typeface="+mn-lt"/>
              </a:rPr>
              <a:t> , </a:t>
            </a:r>
            <a:r>
              <a:rPr lang="el-GR" sz="2400" b="1">
                <a:solidFill>
                  <a:srgbClr val="1F1F1F"/>
                </a:solidFill>
                <a:ea typeface="+mn-lt"/>
                <a:cs typeface="+mn-lt"/>
              </a:rPr>
              <a:t>η </a:t>
            </a:r>
            <a:r>
              <a:rPr lang="el-GR" sz="2400" b="1" err="1">
                <a:solidFill>
                  <a:srgbClr val="1F1F1F"/>
                </a:solidFill>
                <a:ea typeface="+mn-lt"/>
                <a:cs typeface="+mn-lt"/>
              </a:rPr>
              <a:t>εφελκυστική</a:t>
            </a:r>
            <a:r>
              <a:rPr lang="el-GR" sz="2400" b="1">
                <a:solidFill>
                  <a:srgbClr val="1F1F1F"/>
                </a:solidFill>
                <a:ea typeface="+mn-lt"/>
                <a:cs typeface="+mn-lt"/>
              </a:rPr>
              <a:t> ακεραιότητα</a:t>
            </a:r>
            <a:r>
              <a:rPr lang="el-GR" sz="2400">
                <a:solidFill>
                  <a:srgbClr val="1F1F1F"/>
                </a:solidFill>
                <a:ea typeface="+mn-lt"/>
                <a:cs typeface="+mn-lt"/>
              </a:rPr>
              <a:t> ή </a:t>
            </a:r>
            <a:r>
              <a:rPr lang="el-GR" sz="2400" b="1">
                <a:solidFill>
                  <a:srgbClr val="1F1F1F"/>
                </a:solidFill>
                <a:ea typeface="+mn-lt"/>
                <a:cs typeface="+mn-lt"/>
              </a:rPr>
              <a:t>η πλωτή συμπίεση</a:t>
            </a:r>
            <a:r>
              <a:rPr lang="el-GR" sz="2400">
                <a:solidFill>
                  <a:srgbClr val="1F1F1F"/>
                </a:solidFill>
                <a:ea typeface="+mn-lt"/>
                <a:cs typeface="+mn-lt"/>
              </a:rPr>
              <a:t> είναι μια </a:t>
            </a:r>
            <a:r>
              <a:rPr lang="el-GR" sz="2400">
                <a:solidFill>
                  <a:srgbClr val="1F1F1F"/>
                </a:solidFill>
                <a:ea typeface="+mn-lt"/>
                <a:cs typeface="+mn-lt"/>
                <a:hlinkClick r:id="rId2"/>
              </a:rPr>
              <a:t>δομική</a:t>
            </a:r>
            <a:r>
              <a:rPr lang="el-GR" sz="2400">
                <a:solidFill>
                  <a:srgbClr val="1F1F1F"/>
                </a:solidFill>
                <a:ea typeface="+mn-lt"/>
                <a:cs typeface="+mn-lt"/>
              </a:rPr>
              <a:t> αρχή που βασίζεται σε ένα σύστημα μεμονωμένων στοιχείων υπό </a:t>
            </a:r>
            <a:r>
              <a:rPr lang="el-GR" sz="2400">
                <a:solidFill>
                  <a:srgbClr val="1F1F1F"/>
                </a:solidFill>
                <a:ea typeface="+mn-lt"/>
                <a:cs typeface="+mn-lt"/>
                <a:hlinkClick r:id="rId3"/>
              </a:rPr>
              <a:t>συμπίεση</a:t>
            </a:r>
            <a:r>
              <a:rPr lang="el-GR" sz="2400">
                <a:solidFill>
                  <a:srgbClr val="1F1F1F"/>
                </a:solidFill>
                <a:ea typeface="+mn-lt"/>
                <a:cs typeface="+mn-lt"/>
              </a:rPr>
              <a:t> μέσα σε ένα δίκτυο συνεχούς </a:t>
            </a:r>
            <a:r>
              <a:rPr lang="el-GR" sz="2400">
                <a:solidFill>
                  <a:srgbClr val="1F1F1F"/>
                </a:solidFill>
                <a:ea typeface="+mn-lt"/>
                <a:cs typeface="+mn-lt"/>
                <a:hlinkClick r:id="rId4"/>
              </a:rPr>
              <a:t>τάσης</a:t>
            </a:r>
            <a:r>
              <a:rPr lang="el-GR" sz="2400">
                <a:solidFill>
                  <a:srgbClr val="1F1F1F"/>
                </a:solidFill>
                <a:ea typeface="+mn-lt"/>
                <a:cs typeface="+mn-lt"/>
              </a:rPr>
              <a:t> και διατεταγμένων κατά τέτοιο τρόπο ώστε τα συμπιεσμένα μέλη (συνήθως ράβδοι ή αντηρίδες) να μην αγγίζουν μεταξύ τους, ενώ τα </a:t>
            </a:r>
            <a:r>
              <a:rPr lang="el-GR" sz="2400">
                <a:solidFill>
                  <a:srgbClr val="1F1F1F"/>
                </a:solidFill>
                <a:ea typeface="+mn-lt"/>
                <a:cs typeface="+mn-lt"/>
                <a:hlinkClick r:id="rId5"/>
              </a:rPr>
              <a:t>προεντεταμένα</a:t>
            </a:r>
            <a:r>
              <a:rPr lang="el-GR" sz="2400">
                <a:solidFill>
                  <a:srgbClr val="1F1F1F"/>
                </a:solidFill>
                <a:ea typeface="+mn-lt"/>
                <a:cs typeface="+mn-lt"/>
              </a:rPr>
              <a:t> τεντωμένα μέλη (συνήθως καλώδια ή τένοντες) οριοθετούν το σύστημα χωρικά. </a:t>
            </a:r>
            <a:r>
              <a:rPr lang="el-GR" sz="2400" baseline="30000">
                <a:solidFill>
                  <a:srgbClr val="1F1F1F"/>
                </a:solidFill>
                <a:ea typeface="+mn-lt"/>
                <a:cs typeface="+mn-lt"/>
                <a:hlinkClick r:id="rId6"/>
              </a:rPr>
              <a:t>[ 1 ]</a:t>
            </a:r>
            <a:endParaRPr lang="el-GR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6D2FE-115B-BCB8-B42C-4DD40CD4E65C}"/>
              </a:ext>
            </a:extLst>
          </p:cNvPr>
          <p:cNvSpPr txBox="1"/>
          <p:nvPr/>
        </p:nvSpPr>
        <p:spPr>
          <a:xfrm>
            <a:off x="4671" y="-4673"/>
            <a:ext cx="6272695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2400" b="1" err="1">
                <a:solidFill>
                  <a:srgbClr val="202122"/>
                </a:solidFill>
                <a:ea typeface="+mn-lt"/>
                <a:cs typeface="+mn-lt"/>
              </a:rPr>
              <a:t>Tensegrity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, </a:t>
            </a:r>
            <a:r>
              <a:rPr lang="el-GR" sz="2400" b="1" err="1">
                <a:solidFill>
                  <a:srgbClr val="202122"/>
                </a:solidFill>
                <a:ea typeface="+mn-lt"/>
                <a:cs typeface="+mn-lt"/>
              </a:rPr>
              <a:t>tensional</a:t>
            </a:r>
            <a:r>
              <a:rPr lang="el-GR" sz="2400" b="1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b="1" err="1">
                <a:solidFill>
                  <a:srgbClr val="202122"/>
                </a:solidFill>
                <a:ea typeface="+mn-lt"/>
                <a:cs typeface="+mn-lt"/>
              </a:rPr>
              <a:t>integrity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 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or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 </a:t>
            </a:r>
            <a:r>
              <a:rPr lang="el-GR" sz="2400" b="1" err="1">
                <a:solidFill>
                  <a:srgbClr val="202122"/>
                </a:solidFill>
                <a:ea typeface="+mn-lt"/>
                <a:cs typeface="+mn-lt"/>
              </a:rPr>
              <a:t>floating</a:t>
            </a:r>
            <a:r>
              <a:rPr lang="el-GR" sz="2400" b="1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b="1" err="1">
                <a:solidFill>
                  <a:srgbClr val="202122"/>
                </a:solidFill>
                <a:ea typeface="+mn-lt"/>
                <a:cs typeface="+mn-lt"/>
              </a:rPr>
              <a:t>compression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 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is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a </a:t>
            </a:r>
            <a:r>
              <a:rPr lang="el-GR" sz="2400">
                <a:solidFill>
                  <a:srgbClr val="3366CC"/>
                </a:solidFill>
                <a:ea typeface="+mn-lt"/>
                <a:cs typeface="+mn-lt"/>
                <a:hlinkClick r:id="rId2"/>
              </a:rPr>
              <a:t>structural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 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principle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based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on a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system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of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isolated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components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under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 </a:t>
            </a:r>
            <a:r>
              <a:rPr lang="el-GR" sz="2400">
                <a:solidFill>
                  <a:srgbClr val="3366CC"/>
                </a:solidFill>
                <a:ea typeface="+mn-lt"/>
                <a:cs typeface="+mn-lt"/>
                <a:hlinkClick r:id="rId3"/>
              </a:rPr>
              <a:t>compression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 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inside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a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network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of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continuous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 </a:t>
            </a:r>
            <a:r>
              <a:rPr lang="el-GR" sz="2400">
                <a:solidFill>
                  <a:srgbClr val="3366CC"/>
                </a:solidFill>
                <a:ea typeface="+mn-lt"/>
                <a:cs typeface="+mn-lt"/>
                <a:hlinkClick r:id="rId4"/>
              </a:rPr>
              <a:t>tension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, and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arranged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in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such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a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way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that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the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compressed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members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(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usually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bars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or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struts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)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do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not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touch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each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other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while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the </a:t>
            </a:r>
            <a:r>
              <a:rPr lang="el-GR" sz="2400">
                <a:solidFill>
                  <a:srgbClr val="3366CC"/>
                </a:solidFill>
                <a:ea typeface="+mn-lt"/>
                <a:cs typeface="+mn-lt"/>
                <a:hlinkClick r:id="rId5"/>
              </a:rPr>
              <a:t>prestressed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 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tensioned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members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(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usually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cables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or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tendons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)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delineate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the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system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spatially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.</a:t>
            </a:r>
            <a:r>
              <a:rPr lang="el-GR" sz="2400" baseline="30000">
                <a:solidFill>
                  <a:srgbClr val="3366CC"/>
                </a:solidFill>
                <a:ea typeface="+mn-lt"/>
                <a:cs typeface="+mn-lt"/>
                <a:hlinkClick r:id="rId6"/>
              </a:rPr>
              <a:t>[1]</a:t>
            </a:r>
            <a:endParaRPr lang="el-GR" sz="2400"/>
          </a:p>
          <a:p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Tensegrity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structures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are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found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in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both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nature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and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human-made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objects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: in the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human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body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, the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bones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are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held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in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compression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while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the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connective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tissues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are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held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in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tension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, and the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same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principles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have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been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applied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to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furniture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and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architectural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design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 and </a:t>
            </a:r>
            <a:r>
              <a:rPr lang="el-GR" sz="2400" err="1">
                <a:solidFill>
                  <a:srgbClr val="202122"/>
                </a:solidFill>
                <a:ea typeface="+mn-lt"/>
                <a:cs typeface="+mn-lt"/>
              </a:rPr>
              <a:t>beyond</a:t>
            </a:r>
            <a:r>
              <a:rPr lang="el-GR" sz="2400">
                <a:solidFill>
                  <a:srgbClr val="202122"/>
                </a:solidFill>
                <a:ea typeface="+mn-lt"/>
                <a:cs typeface="+mn-lt"/>
              </a:rPr>
              <a:t>.</a:t>
            </a:r>
            <a:endParaRPr lang="el-GR" sz="2400"/>
          </a:p>
          <a:p>
            <a:endParaRPr lang="el-GR" sz="1200"/>
          </a:p>
        </p:txBody>
      </p:sp>
    </p:spTree>
    <p:extLst>
      <p:ext uri="{BB962C8B-B14F-4D97-AF65-F5344CB8AC3E}">
        <p14:creationId xmlns:p14="http://schemas.microsoft.com/office/powerpoint/2010/main" val="1084885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CA84D586-11AA-651A-21B7-DB3E973AC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66" y="0"/>
            <a:ext cx="9742067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Γραφή 1">
                <a:extLst>
                  <a:ext uri="{FF2B5EF4-FFF2-40B4-BE49-F238E27FC236}">
                    <a16:creationId xmlns:a16="http://schemas.microsoft.com/office/drawing/2014/main" id="{EB6586A0-1F92-F3E7-B6EA-9A3F1655414B}"/>
                  </a:ext>
                </a:extLst>
              </p14:cNvPr>
              <p14:cNvContentPartPr/>
              <p14:nvPr/>
            </p14:nvContentPartPr>
            <p14:xfrm>
              <a:off x="5608628" y="740833"/>
              <a:ext cx="53454" cy="326369"/>
            </p14:xfrm>
          </p:contentPart>
        </mc:Choice>
        <mc:Fallback xmlns="">
          <p:pic>
            <p:nvPicPr>
              <p:cNvPr id="2" name="Γραφή 1">
                <a:extLst>
                  <a:ext uri="{FF2B5EF4-FFF2-40B4-BE49-F238E27FC236}">
                    <a16:creationId xmlns:a16="http://schemas.microsoft.com/office/drawing/2014/main" id="{EB6586A0-1F92-F3E7-B6EA-9A3F165541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90690" y="722841"/>
                <a:ext cx="88970" cy="3619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Γραφή 2">
                <a:extLst>
                  <a:ext uri="{FF2B5EF4-FFF2-40B4-BE49-F238E27FC236}">
                    <a16:creationId xmlns:a16="http://schemas.microsoft.com/office/drawing/2014/main" id="{568DC9BD-A317-93FE-3A28-DAD76E5B210E}"/>
                  </a:ext>
                </a:extLst>
              </p14:cNvPr>
              <p14:cNvContentPartPr/>
              <p14:nvPr/>
            </p14:nvContentPartPr>
            <p14:xfrm>
              <a:off x="5630333" y="755397"/>
              <a:ext cx="201886" cy="123019"/>
            </p14:xfrm>
          </p:contentPart>
        </mc:Choice>
        <mc:Fallback xmlns="">
          <p:pic>
            <p:nvPicPr>
              <p:cNvPr id="3" name="Γραφή 2">
                <a:extLst>
                  <a:ext uri="{FF2B5EF4-FFF2-40B4-BE49-F238E27FC236}">
                    <a16:creationId xmlns:a16="http://schemas.microsoft.com/office/drawing/2014/main" id="{568DC9BD-A317-93FE-3A28-DAD76E5B21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2372" y="737464"/>
                <a:ext cx="237450" cy="158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Γραφή 4">
                <a:extLst>
                  <a:ext uri="{FF2B5EF4-FFF2-40B4-BE49-F238E27FC236}">
                    <a16:creationId xmlns:a16="http://schemas.microsoft.com/office/drawing/2014/main" id="{E9914EFA-B659-EA7F-5668-F098BE6E5CCD}"/>
                  </a:ext>
                </a:extLst>
              </p14:cNvPr>
              <p14:cNvContentPartPr/>
              <p14:nvPr/>
            </p14:nvContentPartPr>
            <p14:xfrm>
              <a:off x="5640916" y="867833"/>
              <a:ext cx="106215" cy="199497"/>
            </p14:xfrm>
          </p:contentPart>
        </mc:Choice>
        <mc:Fallback xmlns="">
          <p:pic>
            <p:nvPicPr>
              <p:cNvPr id="5" name="Γραφή 4">
                <a:extLst>
                  <a:ext uri="{FF2B5EF4-FFF2-40B4-BE49-F238E27FC236}">
                    <a16:creationId xmlns:a16="http://schemas.microsoft.com/office/drawing/2014/main" id="{E9914EFA-B659-EA7F-5668-F098BE6E5CC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22974" y="849860"/>
                <a:ext cx="141740" cy="235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Γραφή 5">
                <a:extLst>
                  <a:ext uri="{FF2B5EF4-FFF2-40B4-BE49-F238E27FC236}">
                    <a16:creationId xmlns:a16="http://schemas.microsoft.com/office/drawing/2014/main" id="{2FB8969C-60E0-E5AF-7E72-79F8972197BE}"/>
                  </a:ext>
                </a:extLst>
              </p14:cNvPr>
              <p14:cNvContentPartPr/>
              <p14:nvPr/>
            </p14:nvContentPartPr>
            <p14:xfrm>
              <a:off x="5841999" y="1058333"/>
              <a:ext cx="10583" cy="10583"/>
            </p14:xfrm>
          </p:contentPart>
        </mc:Choice>
        <mc:Fallback xmlns="">
          <p:pic>
            <p:nvPicPr>
              <p:cNvPr id="6" name="Γραφή 5">
                <a:extLst>
                  <a:ext uri="{FF2B5EF4-FFF2-40B4-BE49-F238E27FC236}">
                    <a16:creationId xmlns:a16="http://schemas.microsoft.com/office/drawing/2014/main" id="{2FB8969C-60E0-E5AF-7E72-79F8972197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12849" y="529183"/>
                <a:ext cx="1058300" cy="105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Γραφή 6">
                <a:extLst>
                  <a:ext uri="{FF2B5EF4-FFF2-40B4-BE49-F238E27FC236}">
                    <a16:creationId xmlns:a16="http://schemas.microsoft.com/office/drawing/2014/main" id="{DDD70FEE-F780-8A77-AD90-6B73DEFC6918}"/>
                  </a:ext>
                </a:extLst>
              </p14:cNvPr>
              <p14:cNvContentPartPr/>
              <p14:nvPr/>
            </p14:nvContentPartPr>
            <p14:xfrm>
              <a:off x="5949346" y="709082"/>
              <a:ext cx="104319" cy="265461"/>
            </p14:xfrm>
          </p:contentPart>
        </mc:Choice>
        <mc:Fallback xmlns="">
          <p:pic>
            <p:nvPicPr>
              <p:cNvPr id="7" name="Γραφή 6">
                <a:extLst>
                  <a:ext uri="{FF2B5EF4-FFF2-40B4-BE49-F238E27FC236}">
                    <a16:creationId xmlns:a16="http://schemas.microsoft.com/office/drawing/2014/main" id="{DDD70FEE-F780-8A77-AD90-6B73DEFC691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31422" y="691121"/>
                <a:ext cx="139809" cy="301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8" name="Γραφή 7">
                <a:extLst>
                  <a:ext uri="{FF2B5EF4-FFF2-40B4-BE49-F238E27FC236}">
                    <a16:creationId xmlns:a16="http://schemas.microsoft.com/office/drawing/2014/main" id="{B9AA6E53-1A23-696F-708F-9262AAE345DF}"/>
                  </a:ext>
                </a:extLst>
              </p14:cNvPr>
              <p14:cNvContentPartPr/>
              <p14:nvPr/>
            </p14:nvContentPartPr>
            <p14:xfrm>
              <a:off x="5970950" y="687916"/>
              <a:ext cx="155400" cy="307815"/>
            </p14:xfrm>
          </p:contentPart>
        </mc:Choice>
        <mc:Fallback xmlns="">
          <p:pic>
            <p:nvPicPr>
              <p:cNvPr id="8" name="Γραφή 7">
                <a:extLst>
                  <a:ext uri="{FF2B5EF4-FFF2-40B4-BE49-F238E27FC236}">
                    <a16:creationId xmlns:a16="http://schemas.microsoft.com/office/drawing/2014/main" id="{B9AA6E53-1A23-696F-708F-9262AAE345D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52964" y="669936"/>
                <a:ext cx="191013" cy="343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" name="Γραφή 8">
                <a:extLst>
                  <a:ext uri="{FF2B5EF4-FFF2-40B4-BE49-F238E27FC236}">
                    <a16:creationId xmlns:a16="http://schemas.microsoft.com/office/drawing/2014/main" id="{A0850170-C54D-881D-7156-5649399FDA14}"/>
                  </a:ext>
                </a:extLst>
              </p14:cNvPr>
              <p14:cNvContentPartPr/>
              <p14:nvPr/>
            </p14:nvContentPartPr>
            <p14:xfrm>
              <a:off x="6155307" y="1026583"/>
              <a:ext cx="10583" cy="10583"/>
            </p14:xfrm>
          </p:contentPart>
        </mc:Choice>
        <mc:Fallback xmlns="">
          <p:pic>
            <p:nvPicPr>
              <p:cNvPr id="9" name="Γραφή 8">
                <a:extLst>
                  <a:ext uri="{FF2B5EF4-FFF2-40B4-BE49-F238E27FC236}">
                    <a16:creationId xmlns:a16="http://schemas.microsoft.com/office/drawing/2014/main" id="{A0850170-C54D-881D-7156-5649399FDA1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11211" y="497433"/>
                <a:ext cx="97893" cy="105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0" name="Γραφή 9">
                <a:extLst>
                  <a:ext uri="{FF2B5EF4-FFF2-40B4-BE49-F238E27FC236}">
                    <a16:creationId xmlns:a16="http://schemas.microsoft.com/office/drawing/2014/main" id="{62294700-8A65-B84F-337F-B27CFDC73B89}"/>
                  </a:ext>
                </a:extLst>
              </p14:cNvPr>
              <p14:cNvContentPartPr/>
              <p14:nvPr/>
            </p14:nvContentPartPr>
            <p14:xfrm>
              <a:off x="5259916" y="841657"/>
              <a:ext cx="75129" cy="77213"/>
            </p14:xfrm>
          </p:contentPart>
        </mc:Choice>
        <mc:Fallback xmlns="">
          <p:pic>
            <p:nvPicPr>
              <p:cNvPr id="10" name="Γραφή 9">
                <a:extLst>
                  <a:ext uri="{FF2B5EF4-FFF2-40B4-BE49-F238E27FC236}">
                    <a16:creationId xmlns:a16="http://schemas.microsoft.com/office/drawing/2014/main" id="{62294700-8A65-B84F-337F-B27CFDC73B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42028" y="823700"/>
                <a:ext cx="110547" cy="112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" name="Γραφή 10">
                <a:extLst>
                  <a:ext uri="{FF2B5EF4-FFF2-40B4-BE49-F238E27FC236}">
                    <a16:creationId xmlns:a16="http://schemas.microsoft.com/office/drawing/2014/main" id="{47DC469A-8AC0-993D-DE6A-D1B261086924}"/>
                  </a:ext>
                </a:extLst>
              </p14:cNvPr>
              <p14:cNvContentPartPr/>
              <p14:nvPr/>
            </p14:nvContentPartPr>
            <p14:xfrm>
              <a:off x="5291666" y="624416"/>
              <a:ext cx="10583" cy="28602"/>
            </p14:xfrm>
          </p:contentPart>
        </mc:Choice>
        <mc:Fallback xmlns="">
          <p:pic>
            <p:nvPicPr>
              <p:cNvPr id="11" name="Γραφή 10">
                <a:extLst>
                  <a:ext uri="{FF2B5EF4-FFF2-40B4-BE49-F238E27FC236}">
                    <a16:creationId xmlns:a16="http://schemas.microsoft.com/office/drawing/2014/main" id="{47DC469A-8AC0-993D-DE6A-D1B26108692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62516" y="606540"/>
                <a:ext cx="1058300" cy="639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Γραφή 11">
                <a:extLst>
                  <a:ext uri="{FF2B5EF4-FFF2-40B4-BE49-F238E27FC236}">
                    <a16:creationId xmlns:a16="http://schemas.microsoft.com/office/drawing/2014/main" id="{6A9ED147-D026-F976-4CB4-687D45589426}"/>
                  </a:ext>
                </a:extLst>
              </p14:cNvPr>
              <p14:cNvContentPartPr/>
              <p14:nvPr/>
            </p14:nvContentPartPr>
            <p14:xfrm>
              <a:off x="5662083" y="1174749"/>
              <a:ext cx="10583" cy="125907"/>
            </p14:xfrm>
          </p:contentPart>
        </mc:Choice>
        <mc:Fallback xmlns="">
          <p:pic>
            <p:nvPicPr>
              <p:cNvPr id="12" name="Γραφή 11">
                <a:extLst>
                  <a:ext uri="{FF2B5EF4-FFF2-40B4-BE49-F238E27FC236}">
                    <a16:creationId xmlns:a16="http://schemas.microsoft.com/office/drawing/2014/main" id="{6A9ED147-D026-F976-4CB4-687D4558942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32933" y="1156762"/>
                <a:ext cx="1058300" cy="1615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3" name="Γραφή 12">
                <a:extLst>
                  <a:ext uri="{FF2B5EF4-FFF2-40B4-BE49-F238E27FC236}">
                    <a16:creationId xmlns:a16="http://schemas.microsoft.com/office/drawing/2014/main" id="{646D849C-D3BA-CEC0-BA45-F56A5EA51B97}"/>
                  </a:ext>
                </a:extLst>
              </p14:cNvPr>
              <p14:cNvContentPartPr/>
              <p14:nvPr/>
            </p14:nvContentPartPr>
            <p14:xfrm>
              <a:off x="5556250" y="1259416"/>
              <a:ext cx="167968" cy="121853"/>
            </p14:xfrm>
          </p:contentPart>
        </mc:Choice>
        <mc:Fallback xmlns="">
          <p:pic>
            <p:nvPicPr>
              <p:cNvPr id="13" name="Γραφή 12">
                <a:extLst>
                  <a:ext uri="{FF2B5EF4-FFF2-40B4-BE49-F238E27FC236}">
                    <a16:creationId xmlns:a16="http://schemas.microsoft.com/office/drawing/2014/main" id="{646D849C-D3BA-CEC0-BA45-F56A5EA51B9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38305" y="1241496"/>
                <a:ext cx="203500" cy="15733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5122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36574228-A171-A573-185B-C0210784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752475"/>
            <a:ext cx="98107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0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832B3753-A43C-6FBB-08D6-AC9E5CFBE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800100"/>
            <a:ext cx="9220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83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786733B6-8CFE-A373-30B9-EC359ECC6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561" y="2077"/>
            <a:ext cx="8057416" cy="684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14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μπλε, εσωτερικός χώρος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693BA751-812B-3BFA-F903-3801D412F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53" y="0"/>
            <a:ext cx="9337524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Γραφή 4">
                <a:extLst>
                  <a:ext uri="{FF2B5EF4-FFF2-40B4-BE49-F238E27FC236}">
                    <a16:creationId xmlns:a16="http://schemas.microsoft.com/office/drawing/2014/main" id="{E96FE179-55F0-17F5-C7F1-6504C87DEACB}"/>
                  </a:ext>
                </a:extLst>
              </p14:cNvPr>
              <p14:cNvContentPartPr/>
              <p14:nvPr/>
            </p14:nvContentPartPr>
            <p14:xfrm>
              <a:off x="2571274" y="2361276"/>
              <a:ext cx="74984" cy="992863"/>
            </p14:xfrm>
          </p:contentPart>
        </mc:Choice>
        <mc:Fallback xmlns="">
          <p:pic>
            <p:nvPicPr>
              <p:cNvPr id="5" name="Γραφή 4">
                <a:extLst>
                  <a:ext uri="{FF2B5EF4-FFF2-40B4-BE49-F238E27FC236}">
                    <a16:creationId xmlns:a16="http://schemas.microsoft.com/office/drawing/2014/main" id="{E96FE179-55F0-17F5-C7F1-6504C87DEAC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17458" y="2253317"/>
                <a:ext cx="182258" cy="12084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Γραφή 5">
                <a:extLst>
                  <a:ext uri="{FF2B5EF4-FFF2-40B4-BE49-F238E27FC236}">
                    <a16:creationId xmlns:a16="http://schemas.microsoft.com/office/drawing/2014/main" id="{070277A1-9EB7-2259-E9C1-2525E7C44DB5}"/>
                  </a:ext>
                </a:extLst>
              </p14:cNvPr>
              <p14:cNvContentPartPr/>
              <p14:nvPr/>
            </p14:nvContentPartPr>
            <p14:xfrm>
              <a:off x="2381249" y="3065964"/>
              <a:ext cx="397977" cy="329956"/>
            </p14:xfrm>
          </p:contentPart>
        </mc:Choice>
        <mc:Fallback xmlns="">
          <p:pic>
            <p:nvPicPr>
              <p:cNvPr id="6" name="Γραφή 5">
                <a:extLst>
                  <a:ext uri="{FF2B5EF4-FFF2-40B4-BE49-F238E27FC236}">
                    <a16:creationId xmlns:a16="http://schemas.microsoft.com/office/drawing/2014/main" id="{070277A1-9EB7-2259-E9C1-2525E7C44D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7274" y="2958018"/>
                <a:ext cx="505568" cy="5454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Γραφή 6">
                <a:extLst>
                  <a:ext uri="{FF2B5EF4-FFF2-40B4-BE49-F238E27FC236}">
                    <a16:creationId xmlns:a16="http://schemas.microsoft.com/office/drawing/2014/main" id="{2F626646-BF95-8DB8-0F29-50A9A485ACDC}"/>
                  </a:ext>
                </a:extLst>
              </p14:cNvPr>
              <p14:cNvContentPartPr/>
              <p14:nvPr/>
            </p14:nvContentPartPr>
            <p14:xfrm>
              <a:off x="2613622" y="2222499"/>
              <a:ext cx="11044" cy="983073"/>
            </p14:xfrm>
          </p:contentPart>
        </mc:Choice>
        <mc:Fallback xmlns="">
          <p:pic>
            <p:nvPicPr>
              <p:cNvPr id="7" name="Γραφή 6">
                <a:extLst>
                  <a:ext uri="{FF2B5EF4-FFF2-40B4-BE49-F238E27FC236}">
                    <a16:creationId xmlns:a16="http://schemas.microsoft.com/office/drawing/2014/main" id="{2F626646-BF95-8DB8-0F29-50A9A485ACD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95809" y="2204507"/>
                <a:ext cx="46314" cy="1018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Γραφή 7">
                <a:extLst>
                  <a:ext uri="{FF2B5EF4-FFF2-40B4-BE49-F238E27FC236}">
                    <a16:creationId xmlns:a16="http://schemas.microsoft.com/office/drawing/2014/main" id="{DE098C0E-17D6-1DA6-BCA4-34B619DFCF1C}"/>
                  </a:ext>
                </a:extLst>
              </p14:cNvPr>
              <p14:cNvContentPartPr/>
              <p14:nvPr/>
            </p14:nvContentPartPr>
            <p14:xfrm>
              <a:off x="2423583" y="2954589"/>
              <a:ext cx="381656" cy="365267"/>
            </p14:xfrm>
          </p:contentPart>
        </mc:Choice>
        <mc:Fallback xmlns="">
          <p:pic>
            <p:nvPicPr>
              <p:cNvPr id="8" name="Γραφή 7">
                <a:extLst>
                  <a:ext uri="{FF2B5EF4-FFF2-40B4-BE49-F238E27FC236}">
                    <a16:creationId xmlns:a16="http://schemas.microsoft.com/office/drawing/2014/main" id="{DE098C0E-17D6-1DA6-BCA4-34B619DFCF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05597" y="2936613"/>
                <a:ext cx="417268" cy="400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Γραφή 8">
                <a:extLst>
                  <a:ext uri="{FF2B5EF4-FFF2-40B4-BE49-F238E27FC236}">
                    <a16:creationId xmlns:a16="http://schemas.microsoft.com/office/drawing/2014/main" id="{2C0F34B7-D084-CE9B-589B-EDEFAFF1C817}"/>
                  </a:ext>
                </a:extLst>
              </p14:cNvPr>
              <p14:cNvContentPartPr/>
              <p14:nvPr/>
            </p14:nvContentPartPr>
            <p14:xfrm>
              <a:off x="2550583" y="3423760"/>
              <a:ext cx="385152" cy="230451"/>
            </p14:xfrm>
          </p:contentPart>
        </mc:Choice>
        <mc:Fallback xmlns="">
          <p:pic>
            <p:nvPicPr>
              <p:cNvPr id="9" name="Γραφή 8">
                <a:extLst>
                  <a:ext uri="{FF2B5EF4-FFF2-40B4-BE49-F238E27FC236}">
                    <a16:creationId xmlns:a16="http://schemas.microsoft.com/office/drawing/2014/main" id="{2C0F34B7-D084-CE9B-589B-EDEFAFF1C81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32602" y="3405784"/>
                <a:ext cx="420754" cy="266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Γραφή 9">
                <a:extLst>
                  <a:ext uri="{FF2B5EF4-FFF2-40B4-BE49-F238E27FC236}">
                    <a16:creationId xmlns:a16="http://schemas.microsoft.com/office/drawing/2014/main" id="{F934E6F8-6288-F7CA-B083-FA50F85F8B72}"/>
                  </a:ext>
                </a:extLst>
              </p14:cNvPr>
              <p14:cNvContentPartPr/>
              <p14:nvPr/>
            </p14:nvContentPartPr>
            <p14:xfrm>
              <a:off x="2308960" y="1587499"/>
              <a:ext cx="61705" cy="327253"/>
            </p14:xfrm>
          </p:contentPart>
        </mc:Choice>
        <mc:Fallback xmlns="">
          <p:pic>
            <p:nvPicPr>
              <p:cNvPr id="10" name="Γραφή 9">
                <a:extLst>
                  <a:ext uri="{FF2B5EF4-FFF2-40B4-BE49-F238E27FC236}">
                    <a16:creationId xmlns:a16="http://schemas.microsoft.com/office/drawing/2014/main" id="{F934E6F8-6288-F7CA-B083-FA50F85F8B7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91022" y="1569518"/>
                <a:ext cx="97221" cy="362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Γραφή 10">
                <a:extLst>
                  <a:ext uri="{FF2B5EF4-FFF2-40B4-BE49-F238E27FC236}">
                    <a16:creationId xmlns:a16="http://schemas.microsoft.com/office/drawing/2014/main" id="{AF9571FE-E4C6-A8C2-902E-53CE1A4A759E}"/>
                  </a:ext>
                </a:extLst>
              </p14:cNvPr>
              <p14:cNvContentPartPr/>
              <p14:nvPr/>
            </p14:nvContentPartPr>
            <p14:xfrm>
              <a:off x="2360083" y="1666051"/>
              <a:ext cx="98222" cy="90781"/>
            </p14:xfrm>
          </p:contentPart>
        </mc:Choice>
        <mc:Fallback xmlns="">
          <p:pic>
            <p:nvPicPr>
              <p:cNvPr id="11" name="Γραφή 10">
                <a:extLst>
                  <a:ext uri="{FF2B5EF4-FFF2-40B4-BE49-F238E27FC236}">
                    <a16:creationId xmlns:a16="http://schemas.microsoft.com/office/drawing/2014/main" id="{AF9571FE-E4C6-A8C2-902E-53CE1A4A759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42159" y="1648110"/>
                <a:ext cx="133711" cy="126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Γραφή 11">
                <a:extLst>
                  <a:ext uri="{FF2B5EF4-FFF2-40B4-BE49-F238E27FC236}">
                    <a16:creationId xmlns:a16="http://schemas.microsoft.com/office/drawing/2014/main" id="{E5F7BB88-BBB9-FAB1-ECF3-79304D224BD6}"/>
                  </a:ext>
                </a:extLst>
              </p14:cNvPr>
              <p14:cNvContentPartPr/>
              <p14:nvPr/>
            </p14:nvContentPartPr>
            <p14:xfrm>
              <a:off x="2465916" y="1646807"/>
              <a:ext cx="10667" cy="10583"/>
            </p14:xfrm>
          </p:contentPart>
        </mc:Choice>
        <mc:Fallback xmlns="">
          <p:pic>
            <p:nvPicPr>
              <p:cNvPr id="12" name="Γραφή 11">
                <a:extLst>
                  <a:ext uri="{FF2B5EF4-FFF2-40B4-BE49-F238E27FC236}">
                    <a16:creationId xmlns:a16="http://schemas.microsoft.com/office/drawing/2014/main" id="{E5F7BB88-BBB9-FAB1-ECF3-79304D224BD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48711" y="1602711"/>
                <a:ext cx="44733" cy="97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Γραφή 12">
                <a:extLst>
                  <a:ext uri="{FF2B5EF4-FFF2-40B4-BE49-F238E27FC236}">
                    <a16:creationId xmlns:a16="http://schemas.microsoft.com/office/drawing/2014/main" id="{9A1EA16E-6738-22B3-DD88-419614DFBFB8}"/>
                  </a:ext>
                </a:extLst>
              </p14:cNvPr>
              <p14:cNvContentPartPr/>
              <p14:nvPr/>
            </p14:nvContentPartPr>
            <p14:xfrm>
              <a:off x="2349499" y="1735666"/>
              <a:ext cx="90913" cy="183503"/>
            </p14:xfrm>
          </p:contentPart>
        </mc:Choice>
        <mc:Fallback xmlns="">
          <p:pic>
            <p:nvPicPr>
              <p:cNvPr id="13" name="Γραφή 12">
                <a:extLst>
                  <a:ext uri="{FF2B5EF4-FFF2-40B4-BE49-F238E27FC236}">
                    <a16:creationId xmlns:a16="http://schemas.microsoft.com/office/drawing/2014/main" id="{9A1EA16E-6738-22B3-DD88-419614DFBFB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331603" y="1717711"/>
                <a:ext cx="126348" cy="2190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Γραφή 13">
                <a:extLst>
                  <a:ext uri="{FF2B5EF4-FFF2-40B4-BE49-F238E27FC236}">
                    <a16:creationId xmlns:a16="http://schemas.microsoft.com/office/drawing/2014/main" id="{CB01B617-B343-2AA1-876E-9F60CF457CC4}"/>
                  </a:ext>
                </a:extLst>
              </p14:cNvPr>
              <p14:cNvContentPartPr/>
              <p14:nvPr/>
            </p14:nvContentPartPr>
            <p14:xfrm>
              <a:off x="2529416" y="1883833"/>
              <a:ext cx="10583" cy="10583"/>
            </p14:xfrm>
          </p:contentPart>
        </mc:Choice>
        <mc:Fallback xmlns="">
          <p:pic>
            <p:nvPicPr>
              <p:cNvPr id="14" name="Γραφή 13">
                <a:extLst>
                  <a:ext uri="{FF2B5EF4-FFF2-40B4-BE49-F238E27FC236}">
                    <a16:creationId xmlns:a16="http://schemas.microsoft.com/office/drawing/2014/main" id="{CB01B617-B343-2AA1-876E-9F60CF457CC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00266" y="1354683"/>
                <a:ext cx="1058300" cy="105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Γραφή 14">
                <a:extLst>
                  <a:ext uri="{FF2B5EF4-FFF2-40B4-BE49-F238E27FC236}">
                    <a16:creationId xmlns:a16="http://schemas.microsoft.com/office/drawing/2014/main" id="{FE97B900-BB08-1084-791D-B2D056944A95}"/>
                  </a:ext>
                </a:extLst>
              </p14:cNvPr>
              <p14:cNvContentPartPr/>
              <p14:nvPr/>
            </p14:nvContentPartPr>
            <p14:xfrm>
              <a:off x="2661516" y="1629833"/>
              <a:ext cx="37233" cy="307052"/>
            </p14:xfrm>
          </p:contentPart>
        </mc:Choice>
        <mc:Fallback xmlns="">
          <p:pic>
            <p:nvPicPr>
              <p:cNvPr id="15" name="Γραφή 14">
                <a:extLst>
                  <a:ext uri="{FF2B5EF4-FFF2-40B4-BE49-F238E27FC236}">
                    <a16:creationId xmlns:a16="http://schemas.microsoft.com/office/drawing/2014/main" id="{FE97B900-BB08-1084-791D-B2D056944A9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43786" y="1611856"/>
                <a:ext cx="72338" cy="342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Γραφή 15">
                <a:extLst>
                  <a:ext uri="{FF2B5EF4-FFF2-40B4-BE49-F238E27FC236}">
                    <a16:creationId xmlns:a16="http://schemas.microsoft.com/office/drawing/2014/main" id="{6D7E716D-A879-4221-6966-CC2A0119564E}"/>
                  </a:ext>
                </a:extLst>
              </p14:cNvPr>
              <p14:cNvContentPartPr/>
              <p14:nvPr/>
            </p14:nvContentPartPr>
            <p14:xfrm>
              <a:off x="2679424" y="1608666"/>
              <a:ext cx="104923" cy="328854"/>
            </p14:xfrm>
          </p:contentPart>
        </mc:Choice>
        <mc:Fallback xmlns="">
          <p:pic>
            <p:nvPicPr>
              <p:cNvPr id="16" name="Γραφή 15">
                <a:extLst>
                  <a:ext uri="{FF2B5EF4-FFF2-40B4-BE49-F238E27FC236}">
                    <a16:creationId xmlns:a16="http://schemas.microsoft.com/office/drawing/2014/main" id="{6D7E716D-A879-4221-6966-CC2A0119564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61519" y="1590696"/>
                <a:ext cx="140375" cy="364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Γραφή 16">
                <a:extLst>
                  <a:ext uri="{FF2B5EF4-FFF2-40B4-BE49-F238E27FC236}">
                    <a16:creationId xmlns:a16="http://schemas.microsoft.com/office/drawing/2014/main" id="{C868B0A4-2ED9-2081-BD0B-C8BC853251FA}"/>
                  </a:ext>
                </a:extLst>
              </p14:cNvPr>
              <p14:cNvContentPartPr/>
              <p14:nvPr/>
            </p14:nvContentPartPr>
            <p14:xfrm>
              <a:off x="2793999" y="1979083"/>
              <a:ext cx="10583" cy="10583"/>
            </p14:xfrm>
          </p:contentPart>
        </mc:Choice>
        <mc:Fallback xmlns="">
          <p:pic>
            <p:nvPicPr>
              <p:cNvPr id="17" name="Γραφή 16">
                <a:extLst>
                  <a:ext uri="{FF2B5EF4-FFF2-40B4-BE49-F238E27FC236}">
                    <a16:creationId xmlns:a16="http://schemas.microsoft.com/office/drawing/2014/main" id="{C868B0A4-2ED9-2081-BD0B-C8BC853251F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64849" y="1449933"/>
                <a:ext cx="1058300" cy="105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Γραφή 17">
                <a:extLst>
                  <a:ext uri="{FF2B5EF4-FFF2-40B4-BE49-F238E27FC236}">
                    <a16:creationId xmlns:a16="http://schemas.microsoft.com/office/drawing/2014/main" id="{68AFDBFE-71B6-FD14-169B-B092017BD480}"/>
                  </a:ext>
                </a:extLst>
              </p14:cNvPr>
              <p14:cNvContentPartPr/>
              <p14:nvPr/>
            </p14:nvContentPartPr>
            <p14:xfrm>
              <a:off x="2527570" y="2193060"/>
              <a:ext cx="129487" cy="1055246"/>
            </p14:xfrm>
          </p:contentPart>
        </mc:Choice>
        <mc:Fallback xmlns="">
          <p:pic>
            <p:nvPicPr>
              <p:cNvPr id="18" name="Γραφή 17">
                <a:extLst>
                  <a:ext uri="{FF2B5EF4-FFF2-40B4-BE49-F238E27FC236}">
                    <a16:creationId xmlns:a16="http://schemas.microsoft.com/office/drawing/2014/main" id="{68AFDBFE-71B6-FD14-169B-B092017BD48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09586" y="2175071"/>
                <a:ext cx="165096" cy="10908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Γραφή 18">
                <a:extLst>
                  <a:ext uri="{FF2B5EF4-FFF2-40B4-BE49-F238E27FC236}">
                    <a16:creationId xmlns:a16="http://schemas.microsoft.com/office/drawing/2014/main" id="{1D9A6DC6-1361-3D57-71FC-85B39BFA1145}"/>
                  </a:ext>
                </a:extLst>
              </p14:cNvPr>
              <p14:cNvContentPartPr/>
              <p14:nvPr/>
            </p14:nvContentPartPr>
            <p14:xfrm>
              <a:off x="2391833" y="2752442"/>
              <a:ext cx="402913" cy="499159"/>
            </p14:xfrm>
          </p:contentPart>
        </mc:Choice>
        <mc:Fallback xmlns="">
          <p:pic>
            <p:nvPicPr>
              <p:cNvPr id="19" name="Γραφή 18">
                <a:extLst>
                  <a:ext uri="{FF2B5EF4-FFF2-40B4-BE49-F238E27FC236}">
                    <a16:creationId xmlns:a16="http://schemas.microsoft.com/office/drawing/2014/main" id="{1D9A6DC6-1361-3D57-71FC-85B39BFA114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73846" y="2734448"/>
                <a:ext cx="438528" cy="53478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C4FE601-0FA5-C871-2369-4AB10886BAEF}"/>
              </a:ext>
            </a:extLst>
          </p:cNvPr>
          <p:cNvSpPr txBox="1"/>
          <p:nvPr/>
        </p:nvSpPr>
        <p:spPr>
          <a:xfrm>
            <a:off x="8551333" y="52916"/>
            <a:ext cx="274319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/>
              <a:t>ΠΡΕΠΕΙ ΝΑ ΙΣΧΥΕΙ : ΣF=0 ΚΑΙ </a:t>
            </a:r>
            <a:r>
              <a:rPr lang="el-GR" err="1"/>
              <a:t>Στ</a:t>
            </a:r>
            <a:r>
              <a:rPr lang="el-GR"/>
              <a:t> = 0 ως προς οποιοδήποτε σημείο της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" name="Γραφή 2">
                <a:extLst>
                  <a:ext uri="{FF2B5EF4-FFF2-40B4-BE49-F238E27FC236}">
                    <a16:creationId xmlns:a16="http://schemas.microsoft.com/office/drawing/2014/main" id="{0F065F5D-FA27-2517-9EF0-E1A9E1D87FDB}"/>
                  </a:ext>
                </a:extLst>
              </p14:cNvPr>
              <p14:cNvContentPartPr/>
              <p14:nvPr/>
            </p14:nvContentPartPr>
            <p14:xfrm>
              <a:off x="3799416" y="3583557"/>
              <a:ext cx="10583" cy="10583"/>
            </p14:xfrm>
          </p:contentPart>
        </mc:Choice>
        <mc:Fallback xmlns="">
          <p:pic>
            <p:nvPicPr>
              <p:cNvPr id="3" name="Γραφή 2">
                <a:extLst>
                  <a:ext uri="{FF2B5EF4-FFF2-40B4-BE49-F238E27FC236}">
                    <a16:creationId xmlns:a16="http://schemas.microsoft.com/office/drawing/2014/main" id="{0F065F5D-FA27-2517-9EF0-E1A9E1D87FD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270266" y="3539461"/>
                <a:ext cx="1058300" cy="97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Γραφή 19">
                <a:extLst>
                  <a:ext uri="{FF2B5EF4-FFF2-40B4-BE49-F238E27FC236}">
                    <a16:creationId xmlns:a16="http://schemas.microsoft.com/office/drawing/2014/main" id="{E7564F97-BE9E-C82B-3684-5CB2889E58E4}"/>
                  </a:ext>
                </a:extLst>
              </p14:cNvPr>
              <p14:cNvContentPartPr/>
              <p14:nvPr/>
            </p14:nvContentPartPr>
            <p14:xfrm>
              <a:off x="3799416" y="3439499"/>
              <a:ext cx="10583" cy="10667"/>
            </p14:xfrm>
          </p:contentPart>
        </mc:Choice>
        <mc:Fallback xmlns="">
          <p:pic>
            <p:nvPicPr>
              <p:cNvPr id="20" name="Γραφή 19">
                <a:extLst>
                  <a:ext uri="{FF2B5EF4-FFF2-40B4-BE49-F238E27FC236}">
                    <a16:creationId xmlns:a16="http://schemas.microsoft.com/office/drawing/2014/main" id="{E7564F97-BE9E-C82B-3684-5CB2889E58E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70266" y="3422294"/>
                <a:ext cx="1058300" cy="44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Γραφή 20">
                <a:extLst>
                  <a:ext uri="{FF2B5EF4-FFF2-40B4-BE49-F238E27FC236}">
                    <a16:creationId xmlns:a16="http://schemas.microsoft.com/office/drawing/2014/main" id="{9575E520-E73C-3E32-9B8B-B778C9ED5F08}"/>
                  </a:ext>
                </a:extLst>
              </p14:cNvPr>
              <p14:cNvContentPartPr/>
              <p14:nvPr/>
            </p14:nvContentPartPr>
            <p14:xfrm>
              <a:off x="3799416" y="3220340"/>
              <a:ext cx="10583" cy="49909"/>
            </p14:xfrm>
          </p:contentPart>
        </mc:Choice>
        <mc:Fallback xmlns="">
          <p:pic>
            <p:nvPicPr>
              <p:cNvPr id="21" name="Γραφή 20">
                <a:extLst>
                  <a:ext uri="{FF2B5EF4-FFF2-40B4-BE49-F238E27FC236}">
                    <a16:creationId xmlns:a16="http://schemas.microsoft.com/office/drawing/2014/main" id="{9575E520-E73C-3E32-9B8B-B778C9ED5F0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70266" y="3202387"/>
                <a:ext cx="1058300" cy="85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Γραφή 21">
                <a:extLst>
                  <a:ext uri="{FF2B5EF4-FFF2-40B4-BE49-F238E27FC236}">
                    <a16:creationId xmlns:a16="http://schemas.microsoft.com/office/drawing/2014/main" id="{50A7DAE8-79E6-747B-A328-AAADC16FD298}"/>
                  </a:ext>
                </a:extLst>
              </p14:cNvPr>
              <p14:cNvContentPartPr/>
              <p14:nvPr/>
            </p14:nvContentPartPr>
            <p14:xfrm>
              <a:off x="3809999" y="3028924"/>
              <a:ext cx="10583" cy="71991"/>
            </p14:xfrm>
          </p:contentPart>
        </mc:Choice>
        <mc:Fallback xmlns="">
          <p:pic>
            <p:nvPicPr>
              <p:cNvPr id="22" name="Γραφή 21">
                <a:extLst>
                  <a:ext uri="{FF2B5EF4-FFF2-40B4-BE49-F238E27FC236}">
                    <a16:creationId xmlns:a16="http://schemas.microsoft.com/office/drawing/2014/main" id="{50A7DAE8-79E6-747B-A328-AAADC16FD29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80849" y="3011016"/>
                <a:ext cx="1058300" cy="1074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Γραφή 22">
                <a:extLst>
                  <a:ext uri="{FF2B5EF4-FFF2-40B4-BE49-F238E27FC236}">
                    <a16:creationId xmlns:a16="http://schemas.microsoft.com/office/drawing/2014/main" id="{CF612BDB-BECB-4BDA-9ADB-56D026758AE2}"/>
                  </a:ext>
                </a:extLst>
              </p14:cNvPr>
              <p14:cNvContentPartPr/>
              <p14:nvPr/>
            </p14:nvContentPartPr>
            <p14:xfrm>
              <a:off x="3809999" y="2902840"/>
              <a:ext cx="10583" cy="49909"/>
            </p14:xfrm>
          </p:contentPart>
        </mc:Choice>
        <mc:Fallback xmlns="">
          <p:pic>
            <p:nvPicPr>
              <p:cNvPr id="23" name="Γραφή 22">
                <a:extLst>
                  <a:ext uri="{FF2B5EF4-FFF2-40B4-BE49-F238E27FC236}">
                    <a16:creationId xmlns:a16="http://schemas.microsoft.com/office/drawing/2014/main" id="{CF612BDB-BECB-4BDA-9ADB-56D026758AE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80849" y="2884887"/>
                <a:ext cx="1058300" cy="854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4" name="Γραφή 23">
                <a:extLst>
                  <a:ext uri="{FF2B5EF4-FFF2-40B4-BE49-F238E27FC236}">
                    <a16:creationId xmlns:a16="http://schemas.microsoft.com/office/drawing/2014/main" id="{AB51E07F-3902-30A5-D80E-6CFFD5008F7F}"/>
                  </a:ext>
                </a:extLst>
              </p14:cNvPr>
              <p14:cNvContentPartPr/>
              <p14:nvPr/>
            </p14:nvContentPartPr>
            <p14:xfrm>
              <a:off x="3809999" y="2733052"/>
              <a:ext cx="10583" cy="60947"/>
            </p14:xfrm>
          </p:contentPart>
        </mc:Choice>
        <mc:Fallback xmlns="">
          <p:pic>
            <p:nvPicPr>
              <p:cNvPr id="24" name="Γραφή 23">
                <a:extLst>
                  <a:ext uri="{FF2B5EF4-FFF2-40B4-BE49-F238E27FC236}">
                    <a16:creationId xmlns:a16="http://schemas.microsoft.com/office/drawing/2014/main" id="{AB51E07F-3902-30A5-D80E-6CFFD5008F7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280849" y="2715231"/>
                <a:ext cx="1058300" cy="96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5" name="Γραφή 24">
                <a:extLst>
                  <a:ext uri="{FF2B5EF4-FFF2-40B4-BE49-F238E27FC236}">
                    <a16:creationId xmlns:a16="http://schemas.microsoft.com/office/drawing/2014/main" id="{3563A180-0AB4-EE4C-C2BC-ADA697B55188}"/>
                  </a:ext>
                </a:extLst>
              </p14:cNvPr>
              <p14:cNvContentPartPr/>
              <p14:nvPr/>
            </p14:nvContentPartPr>
            <p14:xfrm>
              <a:off x="3809999" y="2635249"/>
              <a:ext cx="10583" cy="10583"/>
            </p14:xfrm>
          </p:contentPart>
        </mc:Choice>
        <mc:Fallback xmlns="">
          <p:pic>
            <p:nvPicPr>
              <p:cNvPr id="25" name="Γραφή 24">
                <a:extLst>
                  <a:ext uri="{FF2B5EF4-FFF2-40B4-BE49-F238E27FC236}">
                    <a16:creationId xmlns:a16="http://schemas.microsoft.com/office/drawing/2014/main" id="{3563A180-0AB4-EE4C-C2BC-ADA697B5518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80849" y="2106099"/>
                <a:ext cx="1058300" cy="105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Γραφή 25">
                <a:extLst>
                  <a:ext uri="{FF2B5EF4-FFF2-40B4-BE49-F238E27FC236}">
                    <a16:creationId xmlns:a16="http://schemas.microsoft.com/office/drawing/2014/main" id="{10649FA5-40BF-C875-A28C-90B13D560CA5}"/>
                  </a:ext>
                </a:extLst>
              </p14:cNvPr>
              <p14:cNvContentPartPr/>
              <p14:nvPr/>
            </p14:nvContentPartPr>
            <p14:xfrm>
              <a:off x="3809999" y="2539999"/>
              <a:ext cx="10583" cy="10583"/>
            </p14:xfrm>
          </p:contentPart>
        </mc:Choice>
        <mc:Fallback xmlns="">
          <p:pic>
            <p:nvPicPr>
              <p:cNvPr id="26" name="Γραφή 25">
                <a:extLst>
                  <a:ext uri="{FF2B5EF4-FFF2-40B4-BE49-F238E27FC236}">
                    <a16:creationId xmlns:a16="http://schemas.microsoft.com/office/drawing/2014/main" id="{10649FA5-40BF-C875-A28C-90B13D560CA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80849" y="2010849"/>
                <a:ext cx="1058300" cy="105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7" name="Γραφή 26">
                <a:extLst>
                  <a:ext uri="{FF2B5EF4-FFF2-40B4-BE49-F238E27FC236}">
                    <a16:creationId xmlns:a16="http://schemas.microsoft.com/office/drawing/2014/main" id="{2A7E053F-BEF6-7302-58A0-EF999801DCA5}"/>
                  </a:ext>
                </a:extLst>
              </p14:cNvPr>
              <p14:cNvContentPartPr/>
              <p14:nvPr/>
            </p14:nvContentPartPr>
            <p14:xfrm>
              <a:off x="2351510" y="1195916"/>
              <a:ext cx="241406" cy="331665"/>
            </p14:xfrm>
          </p:contentPart>
        </mc:Choice>
        <mc:Fallback xmlns="">
          <p:pic>
            <p:nvPicPr>
              <p:cNvPr id="27" name="Γραφή 26">
                <a:extLst>
                  <a:ext uri="{FF2B5EF4-FFF2-40B4-BE49-F238E27FC236}">
                    <a16:creationId xmlns:a16="http://schemas.microsoft.com/office/drawing/2014/main" id="{2A7E053F-BEF6-7302-58A0-EF999801DCA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333548" y="1177930"/>
                <a:ext cx="276970" cy="3672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8" name="Γραφή 27">
                <a:extLst>
                  <a:ext uri="{FF2B5EF4-FFF2-40B4-BE49-F238E27FC236}">
                    <a16:creationId xmlns:a16="http://schemas.microsoft.com/office/drawing/2014/main" id="{BCE32D70-D6AE-3689-2D80-1F7B0B6D8C9D}"/>
                  </a:ext>
                </a:extLst>
              </p14:cNvPr>
              <p14:cNvContentPartPr/>
              <p14:nvPr/>
            </p14:nvContentPartPr>
            <p14:xfrm>
              <a:off x="2592917" y="1164166"/>
              <a:ext cx="85030" cy="305571"/>
            </p14:xfrm>
          </p:contentPart>
        </mc:Choice>
        <mc:Fallback xmlns="">
          <p:pic>
            <p:nvPicPr>
              <p:cNvPr id="28" name="Γραφή 27">
                <a:extLst>
                  <a:ext uri="{FF2B5EF4-FFF2-40B4-BE49-F238E27FC236}">
                    <a16:creationId xmlns:a16="http://schemas.microsoft.com/office/drawing/2014/main" id="{BCE32D70-D6AE-3689-2D80-1F7B0B6D8C9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574978" y="1146191"/>
                <a:ext cx="120549" cy="3411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9" name="Γραφή 28">
                <a:extLst>
                  <a:ext uri="{FF2B5EF4-FFF2-40B4-BE49-F238E27FC236}">
                    <a16:creationId xmlns:a16="http://schemas.microsoft.com/office/drawing/2014/main" id="{F4AB4E09-B256-F98F-5DDA-8BB4C7E05513}"/>
                  </a:ext>
                </a:extLst>
              </p14:cNvPr>
              <p14:cNvContentPartPr/>
              <p14:nvPr/>
            </p14:nvContentPartPr>
            <p14:xfrm>
              <a:off x="2476500" y="1343622"/>
              <a:ext cx="218650" cy="11044"/>
            </p14:xfrm>
          </p:contentPart>
        </mc:Choice>
        <mc:Fallback xmlns="">
          <p:pic>
            <p:nvPicPr>
              <p:cNvPr id="29" name="Γραφή 28">
                <a:extLst>
                  <a:ext uri="{FF2B5EF4-FFF2-40B4-BE49-F238E27FC236}">
                    <a16:creationId xmlns:a16="http://schemas.microsoft.com/office/drawing/2014/main" id="{F4AB4E09-B256-F98F-5DDA-8BB4C7E0551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458519" y="1325809"/>
                <a:ext cx="254253" cy="46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0" name="Γραφή 29">
                <a:extLst>
                  <a:ext uri="{FF2B5EF4-FFF2-40B4-BE49-F238E27FC236}">
                    <a16:creationId xmlns:a16="http://schemas.microsoft.com/office/drawing/2014/main" id="{002425FE-653B-9E42-D700-1F1047E94D3E}"/>
                  </a:ext>
                </a:extLst>
              </p14:cNvPr>
              <p14:cNvContentPartPr/>
              <p14:nvPr/>
            </p14:nvContentPartPr>
            <p14:xfrm>
              <a:off x="3799417" y="1934632"/>
              <a:ext cx="132624" cy="308461"/>
            </p14:xfrm>
          </p:contentPart>
        </mc:Choice>
        <mc:Fallback xmlns="">
          <p:pic>
            <p:nvPicPr>
              <p:cNvPr id="30" name="Γραφή 29">
                <a:extLst>
                  <a:ext uri="{FF2B5EF4-FFF2-40B4-BE49-F238E27FC236}">
                    <a16:creationId xmlns:a16="http://schemas.microsoft.com/office/drawing/2014/main" id="{002425FE-653B-9E42-D700-1F1047E94D3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781446" y="1916656"/>
                <a:ext cx="168206" cy="344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1" name="Γραφή 30">
                <a:extLst>
                  <a:ext uri="{FF2B5EF4-FFF2-40B4-BE49-F238E27FC236}">
                    <a16:creationId xmlns:a16="http://schemas.microsoft.com/office/drawing/2014/main" id="{1A66E4CD-7A56-330F-FE65-42D93552A097}"/>
                  </a:ext>
                </a:extLst>
              </p14:cNvPr>
              <p14:cNvContentPartPr/>
              <p14:nvPr/>
            </p14:nvContentPartPr>
            <p14:xfrm>
              <a:off x="5930250" y="1723740"/>
              <a:ext cx="195840" cy="289445"/>
            </p14:xfrm>
          </p:contentPart>
        </mc:Choice>
        <mc:Fallback xmlns="">
          <p:pic>
            <p:nvPicPr>
              <p:cNvPr id="31" name="Γραφή 30">
                <a:extLst>
                  <a:ext uri="{FF2B5EF4-FFF2-40B4-BE49-F238E27FC236}">
                    <a16:creationId xmlns:a16="http://schemas.microsoft.com/office/drawing/2014/main" id="{1A66E4CD-7A56-330F-FE65-42D93552A09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912283" y="1705762"/>
                <a:ext cx="231415" cy="3250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2" name="Γραφή 31">
                <a:extLst>
                  <a:ext uri="{FF2B5EF4-FFF2-40B4-BE49-F238E27FC236}">
                    <a16:creationId xmlns:a16="http://schemas.microsoft.com/office/drawing/2014/main" id="{82725106-D19A-5A43-E087-67CAD3852015}"/>
                  </a:ext>
                </a:extLst>
              </p14:cNvPr>
              <p14:cNvContentPartPr/>
              <p14:nvPr/>
            </p14:nvContentPartPr>
            <p14:xfrm>
              <a:off x="5969000" y="3239474"/>
              <a:ext cx="190784" cy="20192"/>
            </p14:xfrm>
          </p:contentPart>
        </mc:Choice>
        <mc:Fallback xmlns="">
          <p:pic>
            <p:nvPicPr>
              <p:cNvPr id="32" name="Γραφή 31">
                <a:extLst>
                  <a:ext uri="{FF2B5EF4-FFF2-40B4-BE49-F238E27FC236}">
                    <a16:creationId xmlns:a16="http://schemas.microsoft.com/office/drawing/2014/main" id="{82725106-D19A-5A43-E087-67CAD385201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51035" y="3222067"/>
                <a:ext cx="226354" cy="54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3" name="Γραφή 32">
                <a:extLst>
                  <a:ext uri="{FF2B5EF4-FFF2-40B4-BE49-F238E27FC236}">
                    <a16:creationId xmlns:a16="http://schemas.microsoft.com/office/drawing/2014/main" id="{AE649FB2-5245-1CC3-B00F-AB996E46F877}"/>
                  </a:ext>
                </a:extLst>
              </p14:cNvPr>
              <p14:cNvContentPartPr/>
              <p14:nvPr/>
            </p14:nvContentPartPr>
            <p14:xfrm>
              <a:off x="5922006" y="3238500"/>
              <a:ext cx="193901" cy="254844"/>
            </p14:xfrm>
          </p:contentPart>
        </mc:Choice>
        <mc:Fallback xmlns="">
          <p:pic>
            <p:nvPicPr>
              <p:cNvPr id="33" name="Γραφή 32">
                <a:extLst>
                  <a:ext uri="{FF2B5EF4-FFF2-40B4-BE49-F238E27FC236}">
                    <a16:creationId xmlns:a16="http://schemas.microsoft.com/office/drawing/2014/main" id="{AE649FB2-5245-1CC3-B00F-AB996E46F87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904052" y="3220528"/>
                <a:ext cx="229450" cy="2904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4" name="Γραφή 33">
                <a:extLst>
                  <a:ext uri="{FF2B5EF4-FFF2-40B4-BE49-F238E27FC236}">
                    <a16:creationId xmlns:a16="http://schemas.microsoft.com/office/drawing/2014/main" id="{BDBD1D4D-D7F1-2E74-300C-8C67D70D1C6D}"/>
                  </a:ext>
                </a:extLst>
              </p14:cNvPr>
              <p14:cNvContentPartPr/>
              <p14:nvPr/>
            </p14:nvContentPartPr>
            <p14:xfrm>
              <a:off x="5990166" y="3322712"/>
              <a:ext cx="125863" cy="11037"/>
            </p14:xfrm>
          </p:contentPart>
        </mc:Choice>
        <mc:Fallback xmlns="">
          <p:pic>
            <p:nvPicPr>
              <p:cNvPr id="34" name="Γραφή 33">
                <a:extLst>
                  <a:ext uri="{FF2B5EF4-FFF2-40B4-BE49-F238E27FC236}">
                    <a16:creationId xmlns:a16="http://schemas.microsoft.com/office/drawing/2014/main" id="{BDBD1D4D-D7F1-2E74-300C-8C67D70D1C6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972186" y="3304910"/>
                <a:ext cx="161464" cy="46284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8476D462-0D6C-8FF4-80A3-F726E8FB2E12}"/>
              </a:ext>
            </a:extLst>
          </p:cNvPr>
          <p:cNvSpPr txBox="1"/>
          <p:nvPr/>
        </p:nvSpPr>
        <p:spPr>
          <a:xfrm>
            <a:off x="9048750" y="1725083"/>
            <a:ext cx="259291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/>
              <a:t>ΔΕΣ ΕΠΟΜΕΝΗ ΔΙΑΦΑΝΕΙΑ ΓΙΑ ΤΗΝ ΣΥΝΕΧΕΙΑ ΚΑΙ ΜΙΑ ΚΑΛΥΤΕΡΗ ΟΠΤΙΚΗ</a:t>
            </a:r>
          </a:p>
        </p:txBody>
      </p:sp>
    </p:spTree>
    <p:extLst>
      <p:ext uri="{BB962C8B-B14F-4D97-AF65-F5344CB8AC3E}">
        <p14:creationId xmlns:p14="http://schemas.microsoft.com/office/powerpoint/2010/main" val="1388377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εσωτερικός χώρος, νιπτήρας, πλαστικό, μπλε&#10;&#10;Το περιεχόμενο που δημιουργείται από ΑΙ μπορεί να μην είναι σωστό.">
            <a:extLst>
              <a:ext uri="{FF2B5EF4-FFF2-40B4-BE49-F238E27FC236}">
                <a16:creationId xmlns:a16="http://schemas.microsoft.com/office/drawing/2014/main" id="{EC7CEB97-13A2-FF70-4F00-B417F8DBE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141" y="0"/>
            <a:ext cx="662202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Γραφή 18">
                <a:extLst>
                  <a:ext uri="{FF2B5EF4-FFF2-40B4-BE49-F238E27FC236}">
                    <a16:creationId xmlns:a16="http://schemas.microsoft.com/office/drawing/2014/main" id="{38992840-2C4D-580F-4320-07AC07957995}"/>
                  </a:ext>
                </a:extLst>
              </p14:cNvPr>
              <p14:cNvContentPartPr/>
              <p14:nvPr/>
            </p14:nvContentPartPr>
            <p14:xfrm>
              <a:off x="7238999" y="3321538"/>
              <a:ext cx="9769" cy="9769"/>
            </p14:xfrm>
          </p:contentPart>
        </mc:Choice>
        <mc:Fallback xmlns="">
          <p:pic>
            <p:nvPicPr>
              <p:cNvPr id="19" name="Γραφή 18">
                <a:extLst>
                  <a:ext uri="{FF2B5EF4-FFF2-40B4-BE49-F238E27FC236}">
                    <a16:creationId xmlns:a16="http://schemas.microsoft.com/office/drawing/2014/main" id="{38992840-2C4D-580F-4320-07AC079579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50549" y="2833088"/>
                <a:ext cx="976900" cy="976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Γραφή 1">
                <a:extLst>
                  <a:ext uri="{FF2B5EF4-FFF2-40B4-BE49-F238E27FC236}">
                    <a16:creationId xmlns:a16="http://schemas.microsoft.com/office/drawing/2014/main" id="{138D2E7B-A2A3-A3F3-A2A7-1FC46A5F04D5}"/>
                  </a:ext>
                </a:extLst>
              </p14:cNvPr>
              <p14:cNvContentPartPr/>
              <p14:nvPr/>
            </p14:nvContentPartPr>
            <p14:xfrm>
              <a:off x="5217583" y="3029840"/>
              <a:ext cx="10583" cy="49909"/>
            </p14:xfrm>
          </p:contentPart>
        </mc:Choice>
        <mc:Fallback xmlns="">
          <p:pic>
            <p:nvPicPr>
              <p:cNvPr id="2" name="Γραφή 1">
                <a:extLst>
                  <a:ext uri="{FF2B5EF4-FFF2-40B4-BE49-F238E27FC236}">
                    <a16:creationId xmlns:a16="http://schemas.microsoft.com/office/drawing/2014/main" id="{138D2E7B-A2A3-A3F3-A2A7-1FC46A5F04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88433" y="3012015"/>
                <a:ext cx="1058300" cy="85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Γραφή 2">
                <a:extLst>
                  <a:ext uri="{FF2B5EF4-FFF2-40B4-BE49-F238E27FC236}">
                    <a16:creationId xmlns:a16="http://schemas.microsoft.com/office/drawing/2014/main" id="{23527B55-2676-935F-B03D-05236DFA80FB}"/>
                  </a:ext>
                </a:extLst>
              </p14:cNvPr>
              <p14:cNvContentPartPr/>
              <p14:nvPr/>
            </p14:nvContentPartPr>
            <p14:xfrm>
              <a:off x="5228166" y="2836249"/>
              <a:ext cx="10583" cy="10667"/>
            </p14:xfrm>
          </p:contentPart>
        </mc:Choice>
        <mc:Fallback xmlns="">
          <p:pic>
            <p:nvPicPr>
              <p:cNvPr id="3" name="Γραφή 2">
                <a:extLst>
                  <a:ext uri="{FF2B5EF4-FFF2-40B4-BE49-F238E27FC236}">
                    <a16:creationId xmlns:a16="http://schemas.microsoft.com/office/drawing/2014/main" id="{23527B55-2676-935F-B03D-05236DFA80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99016" y="2819044"/>
                <a:ext cx="1058300" cy="44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Γραφή 4">
                <a:extLst>
                  <a:ext uri="{FF2B5EF4-FFF2-40B4-BE49-F238E27FC236}">
                    <a16:creationId xmlns:a16="http://schemas.microsoft.com/office/drawing/2014/main" id="{421128D2-F6C9-578E-E1A0-BDA86732C336}"/>
                  </a:ext>
                </a:extLst>
              </p14:cNvPr>
              <p14:cNvContentPartPr/>
              <p14:nvPr/>
            </p14:nvContentPartPr>
            <p14:xfrm>
              <a:off x="5228166" y="2553731"/>
              <a:ext cx="10583" cy="28602"/>
            </p14:xfrm>
          </p:contentPart>
        </mc:Choice>
        <mc:Fallback xmlns="">
          <p:pic>
            <p:nvPicPr>
              <p:cNvPr id="5" name="Γραφή 4">
                <a:extLst>
                  <a:ext uri="{FF2B5EF4-FFF2-40B4-BE49-F238E27FC236}">
                    <a16:creationId xmlns:a16="http://schemas.microsoft.com/office/drawing/2014/main" id="{421128D2-F6C9-578E-E1A0-BDA86732C33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99016" y="2536075"/>
                <a:ext cx="1058300" cy="6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Γραφή 5">
                <a:extLst>
                  <a:ext uri="{FF2B5EF4-FFF2-40B4-BE49-F238E27FC236}">
                    <a16:creationId xmlns:a16="http://schemas.microsoft.com/office/drawing/2014/main" id="{9E271C69-2E4F-7C33-AC9D-0A0F077D011D}"/>
                  </a:ext>
                </a:extLst>
              </p14:cNvPr>
              <p14:cNvContentPartPr/>
              <p14:nvPr/>
            </p14:nvContentPartPr>
            <p14:xfrm>
              <a:off x="5249333" y="2264833"/>
              <a:ext cx="10583" cy="10583"/>
            </p14:xfrm>
          </p:contentPart>
        </mc:Choice>
        <mc:Fallback xmlns="">
          <p:pic>
            <p:nvPicPr>
              <p:cNvPr id="6" name="Γραφή 5">
                <a:extLst>
                  <a:ext uri="{FF2B5EF4-FFF2-40B4-BE49-F238E27FC236}">
                    <a16:creationId xmlns:a16="http://schemas.microsoft.com/office/drawing/2014/main" id="{9E271C69-2E4F-7C33-AC9D-0A0F077D011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20183" y="1735683"/>
                <a:ext cx="1058300" cy="105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Γραφή 6">
                <a:extLst>
                  <a:ext uri="{FF2B5EF4-FFF2-40B4-BE49-F238E27FC236}">
                    <a16:creationId xmlns:a16="http://schemas.microsoft.com/office/drawing/2014/main" id="{650BF137-910C-F94C-AD88-7B2438CDEF06}"/>
                  </a:ext>
                </a:extLst>
              </p14:cNvPr>
              <p14:cNvContentPartPr/>
              <p14:nvPr/>
            </p14:nvContentPartPr>
            <p14:xfrm>
              <a:off x="5217583" y="1926166"/>
              <a:ext cx="10583" cy="10583"/>
            </p14:xfrm>
          </p:contentPart>
        </mc:Choice>
        <mc:Fallback xmlns="">
          <p:pic>
            <p:nvPicPr>
              <p:cNvPr id="7" name="Γραφή 6">
                <a:extLst>
                  <a:ext uri="{FF2B5EF4-FFF2-40B4-BE49-F238E27FC236}">
                    <a16:creationId xmlns:a16="http://schemas.microsoft.com/office/drawing/2014/main" id="{650BF137-910C-F94C-AD88-7B2438CDEF0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88433" y="1397016"/>
                <a:ext cx="1058300" cy="105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Γραφή 7">
                <a:extLst>
                  <a:ext uri="{FF2B5EF4-FFF2-40B4-BE49-F238E27FC236}">
                    <a16:creationId xmlns:a16="http://schemas.microsoft.com/office/drawing/2014/main" id="{E3EC9B9D-532E-1D4A-89E3-C4FA04AEA7AD}"/>
                  </a:ext>
                </a:extLst>
              </p14:cNvPr>
              <p14:cNvContentPartPr/>
              <p14:nvPr/>
            </p14:nvContentPartPr>
            <p14:xfrm>
              <a:off x="5206999" y="1523999"/>
              <a:ext cx="10583" cy="266055"/>
            </p14:xfrm>
          </p:contentPart>
        </mc:Choice>
        <mc:Fallback xmlns="">
          <p:pic>
            <p:nvPicPr>
              <p:cNvPr id="8" name="Γραφή 7">
                <a:extLst>
                  <a:ext uri="{FF2B5EF4-FFF2-40B4-BE49-F238E27FC236}">
                    <a16:creationId xmlns:a16="http://schemas.microsoft.com/office/drawing/2014/main" id="{E3EC9B9D-532E-1D4A-89E3-C4FA04AEA7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77849" y="1506022"/>
                <a:ext cx="1058300" cy="301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Γραφή 8">
                <a:extLst>
                  <a:ext uri="{FF2B5EF4-FFF2-40B4-BE49-F238E27FC236}">
                    <a16:creationId xmlns:a16="http://schemas.microsoft.com/office/drawing/2014/main" id="{25EB1F21-2B5F-FAE3-3CD3-7C4A959CBBDF}"/>
                  </a:ext>
                </a:extLst>
              </p14:cNvPr>
              <p14:cNvContentPartPr/>
              <p14:nvPr/>
            </p14:nvContentPartPr>
            <p14:xfrm>
              <a:off x="5207000" y="1523539"/>
              <a:ext cx="161250" cy="17986"/>
            </p14:xfrm>
          </p:contentPart>
        </mc:Choice>
        <mc:Fallback xmlns="">
          <p:pic>
            <p:nvPicPr>
              <p:cNvPr id="9" name="Γραφή 8">
                <a:extLst>
                  <a:ext uri="{FF2B5EF4-FFF2-40B4-BE49-F238E27FC236}">
                    <a16:creationId xmlns:a16="http://schemas.microsoft.com/office/drawing/2014/main" id="{25EB1F21-2B5F-FAE3-3CD3-7C4A959CBBD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89043" y="1505906"/>
                <a:ext cx="196804" cy="529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Γραφή 9">
                <a:extLst>
                  <a:ext uri="{FF2B5EF4-FFF2-40B4-BE49-F238E27FC236}">
                    <a16:creationId xmlns:a16="http://schemas.microsoft.com/office/drawing/2014/main" id="{D2F108BB-CEE1-C0A5-047A-AEC5CFBCBCE0}"/>
                  </a:ext>
                </a:extLst>
              </p14:cNvPr>
              <p14:cNvContentPartPr/>
              <p14:nvPr/>
            </p14:nvContentPartPr>
            <p14:xfrm>
              <a:off x="5714999" y="1534582"/>
              <a:ext cx="10583" cy="10583"/>
            </p14:xfrm>
          </p:contentPart>
        </mc:Choice>
        <mc:Fallback xmlns="">
          <p:pic>
            <p:nvPicPr>
              <p:cNvPr id="10" name="Γραφή 9">
                <a:extLst>
                  <a:ext uri="{FF2B5EF4-FFF2-40B4-BE49-F238E27FC236}">
                    <a16:creationId xmlns:a16="http://schemas.microsoft.com/office/drawing/2014/main" id="{D2F108BB-CEE1-C0A5-047A-AEC5CFBCBCE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85849" y="1005432"/>
                <a:ext cx="1058300" cy="105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Γραφή 10">
                <a:extLst>
                  <a:ext uri="{FF2B5EF4-FFF2-40B4-BE49-F238E27FC236}">
                    <a16:creationId xmlns:a16="http://schemas.microsoft.com/office/drawing/2014/main" id="{73AB4F87-47D6-3840-93E5-E3EE551B2ED1}"/>
                  </a:ext>
                </a:extLst>
              </p14:cNvPr>
              <p14:cNvContentPartPr/>
              <p14:nvPr/>
            </p14:nvContentPartPr>
            <p14:xfrm>
              <a:off x="5767916" y="1513416"/>
              <a:ext cx="10583" cy="10583"/>
            </p14:xfrm>
          </p:contentPart>
        </mc:Choice>
        <mc:Fallback xmlns="">
          <p:pic>
            <p:nvPicPr>
              <p:cNvPr id="11" name="Γραφή 10">
                <a:extLst>
                  <a:ext uri="{FF2B5EF4-FFF2-40B4-BE49-F238E27FC236}">
                    <a16:creationId xmlns:a16="http://schemas.microsoft.com/office/drawing/2014/main" id="{73AB4F87-47D6-3840-93E5-E3EE551B2ED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38766" y="984266"/>
                <a:ext cx="1058300" cy="105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Γραφή 11">
                <a:extLst>
                  <a:ext uri="{FF2B5EF4-FFF2-40B4-BE49-F238E27FC236}">
                    <a16:creationId xmlns:a16="http://schemas.microsoft.com/office/drawing/2014/main" id="{74E0791D-5B07-9339-AD1F-66D7C1FE9273}"/>
                  </a:ext>
                </a:extLst>
              </p14:cNvPr>
              <p14:cNvContentPartPr/>
              <p14:nvPr/>
            </p14:nvContentPartPr>
            <p14:xfrm>
              <a:off x="5725582" y="1513416"/>
              <a:ext cx="10583" cy="10583"/>
            </p14:xfrm>
          </p:contentPart>
        </mc:Choice>
        <mc:Fallback xmlns="">
          <p:pic>
            <p:nvPicPr>
              <p:cNvPr id="12" name="Γραφή 11">
                <a:extLst>
                  <a:ext uri="{FF2B5EF4-FFF2-40B4-BE49-F238E27FC236}">
                    <a16:creationId xmlns:a16="http://schemas.microsoft.com/office/drawing/2014/main" id="{74E0791D-5B07-9339-AD1F-66D7C1FE927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96432" y="984266"/>
                <a:ext cx="1058300" cy="105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" name="Γραφή 12">
                <a:extLst>
                  <a:ext uri="{FF2B5EF4-FFF2-40B4-BE49-F238E27FC236}">
                    <a16:creationId xmlns:a16="http://schemas.microsoft.com/office/drawing/2014/main" id="{CF022D68-5994-8B40-F019-41D437BCD4D6}"/>
                  </a:ext>
                </a:extLst>
              </p14:cNvPr>
              <p14:cNvContentPartPr/>
              <p14:nvPr/>
            </p14:nvContentPartPr>
            <p14:xfrm>
              <a:off x="5746749" y="1534582"/>
              <a:ext cx="10583" cy="10583"/>
            </p14:xfrm>
          </p:contentPart>
        </mc:Choice>
        <mc:Fallback xmlns="">
          <p:pic>
            <p:nvPicPr>
              <p:cNvPr id="13" name="Γραφή 12">
                <a:extLst>
                  <a:ext uri="{FF2B5EF4-FFF2-40B4-BE49-F238E27FC236}">
                    <a16:creationId xmlns:a16="http://schemas.microsoft.com/office/drawing/2014/main" id="{CF022D68-5994-8B40-F019-41D437BCD4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17599" y="1005432"/>
                <a:ext cx="1058300" cy="105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" name="Γραφή 13">
                <a:extLst>
                  <a:ext uri="{FF2B5EF4-FFF2-40B4-BE49-F238E27FC236}">
                    <a16:creationId xmlns:a16="http://schemas.microsoft.com/office/drawing/2014/main" id="{BB739A8F-2B8F-3385-7A56-B4178AE8D661}"/>
                  </a:ext>
                </a:extLst>
              </p14:cNvPr>
              <p14:cNvContentPartPr/>
              <p14:nvPr/>
            </p14:nvContentPartPr>
            <p14:xfrm>
              <a:off x="5725582" y="1534582"/>
              <a:ext cx="10583" cy="10583"/>
            </p14:xfrm>
          </p:contentPart>
        </mc:Choice>
        <mc:Fallback xmlns="">
          <p:pic>
            <p:nvPicPr>
              <p:cNvPr id="14" name="Γραφή 13">
                <a:extLst>
                  <a:ext uri="{FF2B5EF4-FFF2-40B4-BE49-F238E27FC236}">
                    <a16:creationId xmlns:a16="http://schemas.microsoft.com/office/drawing/2014/main" id="{BB739A8F-2B8F-3385-7A56-B4178AE8D66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96432" y="1005432"/>
                <a:ext cx="1058300" cy="105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" name="Γραφή 14">
                <a:extLst>
                  <a:ext uri="{FF2B5EF4-FFF2-40B4-BE49-F238E27FC236}">
                    <a16:creationId xmlns:a16="http://schemas.microsoft.com/office/drawing/2014/main" id="{8D0F9BF4-32FF-2B16-BDF6-51FC563B79A7}"/>
                  </a:ext>
                </a:extLst>
              </p14:cNvPr>
              <p14:cNvContentPartPr/>
              <p14:nvPr/>
            </p14:nvContentPartPr>
            <p14:xfrm>
              <a:off x="5767317" y="1055624"/>
              <a:ext cx="202082" cy="340328"/>
            </p14:xfrm>
          </p:contentPart>
        </mc:Choice>
        <mc:Fallback xmlns="">
          <p:pic>
            <p:nvPicPr>
              <p:cNvPr id="15" name="Γραφή 14">
                <a:extLst>
                  <a:ext uri="{FF2B5EF4-FFF2-40B4-BE49-F238E27FC236}">
                    <a16:creationId xmlns:a16="http://schemas.microsoft.com/office/drawing/2014/main" id="{8D0F9BF4-32FF-2B16-BDF6-51FC563B79A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49338" y="1037636"/>
                <a:ext cx="237680" cy="3759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Γραφή 15">
                <a:extLst>
                  <a:ext uri="{FF2B5EF4-FFF2-40B4-BE49-F238E27FC236}">
                    <a16:creationId xmlns:a16="http://schemas.microsoft.com/office/drawing/2014/main" id="{F62A9D4D-A38C-7799-BCDA-8B66D224A1F0}"/>
                  </a:ext>
                </a:extLst>
              </p14:cNvPr>
              <p14:cNvContentPartPr/>
              <p14:nvPr/>
            </p14:nvContentPartPr>
            <p14:xfrm>
              <a:off x="7524749" y="2137833"/>
              <a:ext cx="10583" cy="10583"/>
            </p14:xfrm>
          </p:contentPart>
        </mc:Choice>
        <mc:Fallback xmlns="">
          <p:pic>
            <p:nvPicPr>
              <p:cNvPr id="16" name="Γραφή 15">
                <a:extLst>
                  <a:ext uri="{FF2B5EF4-FFF2-40B4-BE49-F238E27FC236}">
                    <a16:creationId xmlns:a16="http://schemas.microsoft.com/office/drawing/2014/main" id="{F62A9D4D-A38C-7799-BCDA-8B66D224A1F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95599" y="1608683"/>
                <a:ext cx="1058300" cy="105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Γραφή 16">
                <a:extLst>
                  <a:ext uri="{FF2B5EF4-FFF2-40B4-BE49-F238E27FC236}">
                    <a16:creationId xmlns:a16="http://schemas.microsoft.com/office/drawing/2014/main" id="{977897E2-0B67-D925-8293-244E8BE366EE}"/>
                  </a:ext>
                </a:extLst>
              </p14:cNvPr>
              <p14:cNvContentPartPr/>
              <p14:nvPr/>
            </p14:nvContentPartPr>
            <p14:xfrm>
              <a:off x="7514166" y="2201333"/>
              <a:ext cx="10583" cy="10583"/>
            </p14:xfrm>
          </p:contentPart>
        </mc:Choice>
        <mc:Fallback xmlns="">
          <p:pic>
            <p:nvPicPr>
              <p:cNvPr id="17" name="Γραφή 16">
                <a:extLst>
                  <a:ext uri="{FF2B5EF4-FFF2-40B4-BE49-F238E27FC236}">
                    <a16:creationId xmlns:a16="http://schemas.microsoft.com/office/drawing/2014/main" id="{977897E2-0B67-D925-8293-244E8BE366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5016" y="1672183"/>
                <a:ext cx="1058300" cy="105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Γραφή 17">
                <a:extLst>
                  <a:ext uri="{FF2B5EF4-FFF2-40B4-BE49-F238E27FC236}">
                    <a16:creationId xmlns:a16="http://schemas.microsoft.com/office/drawing/2014/main" id="{60956634-FA3B-1D50-CD1C-5C8421A92CE3}"/>
                  </a:ext>
                </a:extLst>
              </p14:cNvPr>
              <p14:cNvContentPartPr/>
              <p14:nvPr/>
            </p14:nvContentPartPr>
            <p14:xfrm>
              <a:off x="7524749" y="2190749"/>
              <a:ext cx="10583" cy="10583"/>
            </p14:xfrm>
          </p:contentPart>
        </mc:Choice>
        <mc:Fallback xmlns="">
          <p:pic>
            <p:nvPicPr>
              <p:cNvPr id="18" name="Γραφή 17">
                <a:extLst>
                  <a:ext uri="{FF2B5EF4-FFF2-40B4-BE49-F238E27FC236}">
                    <a16:creationId xmlns:a16="http://schemas.microsoft.com/office/drawing/2014/main" id="{60956634-FA3B-1D50-CD1C-5C8421A92CE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95599" y="1661599"/>
                <a:ext cx="1058300" cy="105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Γραφή 19">
                <a:extLst>
                  <a:ext uri="{FF2B5EF4-FFF2-40B4-BE49-F238E27FC236}">
                    <a16:creationId xmlns:a16="http://schemas.microsoft.com/office/drawing/2014/main" id="{4684AC30-192E-367D-761A-E7D4EF2B206A}"/>
                  </a:ext>
                </a:extLst>
              </p14:cNvPr>
              <p14:cNvContentPartPr/>
              <p14:nvPr/>
            </p14:nvContentPartPr>
            <p14:xfrm>
              <a:off x="7524749" y="2158999"/>
              <a:ext cx="10583" cy="10583"/>
            </p14:xfrm>
          </p:contentPart>
        </mc:Choice>
        <mc:Fallback xmlns="">
          <p:pic>
            <p:nvPicPr>
              <p:cNvPr id="20" name="Γραφή 19">
                <a:extLst>
                  <a:ext uri="{FF2B5EF4-FFF2-40B4-BE49-F238E27FC236}">
                    <a16:creationId xmlns:a16="http://schemas.microsoft.com/office/drawing/2014/main" id="{4684AC30-192E-367D-761A-E7D4EF2B206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95599" y="1629849"/>
                <a:ext cx="1058300" cy="105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Γραφή 20">
                <a:extLst>
                  <a:ext uri="{FF2B5EF4-FFF2-40B4-BE49-F238E27FC236}">
                    <a16:creationId xmlns:a16="http://schemas.microsoft.com/office/drawing/2014/main" id="{2559BF93-C99D-3FC7-8668-873AAE2283F8}"/>
                  </a:ext>
                </a:extLst>
              </p14:cNvPr>
              <p14:cNvContentPartPr/>
              <p14:nvPr/>
            </p14:nvContentPartPr>
            <p14:xfrm>
              <a:off x="7535332" y="2148416"/>
              <a:ext cx="10583" cy="10583"/>
            </p14:xfrm>
          </p:contentPart>
        </mc:Choice>
        <mc:Fallback xmlns="">
          <p:pic>
            <p:nvPicPr>
              <p:cNvPr id="21" name="Γραφή 20">
                <a:extLst>
                  <a:ext uri="{FF2B5EF4-FFF2-40B4-BE49-F238E27FC236}">
                    <a16:creationId xmlns:a16="http://schemas.microsoft.com/office/drawing/2014/main" id="{2559BF93-C99D-3FC7-8668-873AAE2283F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06182" y="1619266"/>
                <a:ext cx="1058300" cy="105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Γραφή 21">
                <a:extLst>
                  <a:ext uri="{FF2B5EF4-FFF2-40B4-BE49-F238E27FC236}">
                    <a16:creationId xmlns:a16="http://schemas.microsoft.com/office/drawing/2014/main" id="{080B75BA-FF82-4970-3A71-3F1AD1D1A095}"/>
                  </a:ext>
                </a:extLst>
              </p14:cNvPr>
              <p14:cNvContentPartPr/>
              <p14:nvPr/>
            </p14:nvContentPartPr>
            <p14:xfrm>
              <a:off x="7535332" y="2148416"/>
              <a:ext cx="10583" cy="10583"/>
            </p14:xfrm>
          </p:contentPart>
        </mc:Choice>
        <mc:Fallback xmlns="">
          <p:pic>
            <p:nvPicPr>
              <p:cNvPr id="22" name="Γραφή 21">
                <a:extLst>
                  <a:ext uri="{FF2B5EF4-FFF2-40B4-BE49-F238E27FC236}">
                    <a16:creationId xmlns:a16="http://schemas.microsoft.com/office/drawing/2014/main" id="{080B75BA-FF82-4970-3A71-3F1AD1D1A0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06182" y="1619266"/>
                <a:ext cx="1058300" cy="105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Γραφή 22">
                <a:extLst>
                  <a:ext uri="{FF2B5EF4-FFF2-40B4-BE49-F238E27FC236}">
                    <a16:creationId xmlns:a16="http://schemas.microsoft.com/office/drawing/2014/main" id="{D61BEFD2-91CE-F4C9-7CAC-D37BB0C7CAEF}"/>
                  </a:ext>
                </a:extLst>
              </p14:cNvPr>
              <p14:cNvContentPartPr/>
              <p14:nvPr/>
            </p14:nvContentPartPr>
            <p14:xfrm>
              <a:off x="7493000" y="1809749"/>
              <a:ext cx="263404" cy="10583"/>
            </p14:xfrm>
          </p:contentPart>
        </mc:Choice>
        <mc:Fallback xmlns="">
          <p:pic>
            <p:nvPicPr>
              <p:cNvPr id="23" name="Γραφή 22">
                <a:extLst>
                  <a:ext uri="{FF2B5EF4-FFF2-40B4-BE49-F238E27FC236}">
                    <a16:creationId xmlns:a16="http://schemas.microsoft.com/office/drawing/2014/main" id="{D61BEFD2-91CE-F4C9-7CAC-D37BB0C7CAE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75032" y="1280599"/>
                <a:ext cx="298980" cy="1058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4" name="Γραφή 23">
                <a:extLst>
                  <a:ext uri="{FF2B5EF4-FFF2-40B4-BE49-F238E27FC236}">
                    <a16:creationId xmlns:a16="http://schemas.microsoft.com/office/drawing/2014/main" id="{0B913C9F-08F3-E320-91E4-123E66D71C1F}"/>
                  </a:ext>
                </a:extLst>
              </p14:cNvPr>
              <p14:cNvContentPartPr/>
              <p14:nvPr/>
            </p14:nvContentPartPr>
            <p14:xfrm>
              <a:off x="7456574" y="1799166"/>
              <a:ext cx="257496" cy="234516"/>
            </p14:xfrm>
          </p:contentPart>
        </mc:Choice>
        <mc:Fallback xmlns="">
          <p:pic>
            <p:nvPicPr>
              <p:cNvPr id="24" name="Γραφή 23">
                <a:extLst>
                  <a:ext uri="{FF2B5EF4-FFF2-40B4-BE49-F238E27FC236}">
                    <a16:creationId xmlns:a16="http://schemas.microsoft.com/office/drawing/2014/main" id="{0B913C9F-08F3-E320-91E4-123E66D71C1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38592" y="1781182"/>
                <a:ext cx="293099" cy="2701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Γραφή 24">
                <a:extLst>
                  <a:ext uri="{FF2B5EF4-FFF2-40B4-BE49-F238E27FC236}">
                    <a16:creationId xmlns:a16="http://schemas.microsoft.com/office/drawing/2014/main" id="{4E634D8F-0237-CBEA-DE9F-2B35D6E613C1}"/>
                  </a:ext>
                </a:extLst>
              </p14:cNvPr>
              <p14:cNvContentPartPr/>
              <p14:nvPr/>
            </p14:nvContentPartPr>
            <p14:xfrm>
              <a:off x="7492999" y="1873249"/>
              <a:ext cx="94659" cy="31831"/>
            </p14:xfrm>
          </p:contentPart>
        </mc:Choice>
        <mc:Fallback xmlns="">
          <p:pic>
            <p:nvPicPr>
              <p:cNvPr id="25" name="Γραφή 24">
                <a:extLst>
                  <a:ext uri="{FF2B5EF4-FFF2-40B4-BE49-F238E27FC236}">
                    <a16:creationId xmlns:a16="http://schemas.microsoft.com/office/drawing/2014/main" id="{4E634D8F-0237-CBEA-DE9F-2B35D6E613C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75071" y="1855366"/>
                <a:ext cx="130156" cy="672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Γραφή 25">
                <a:extLst>
                  <a:ext uri="{FF2B5EF4-FFF2-40B4-BE49-F238E27FC236}">
                    <a16:creationId xmlns:a16="http://schemas.microsoft.com/office/drawing/2014/main" id="{0A42DBCE-25F4-A787-270D-E09B63C31ADF}"/>
                  </a:ext>
                </a:extLst>
              </p14:cNvPr>
              <p14:cNvContentPartPr/>
              <p14:nvPr/>
            </p14:nvContentPartPr>
            <p14:xfrm>
              <a:off x="4677833" y="1846736"/>
              <a:ext cx="40166" cy="36041"/>
            </p14:xfrm>
          </p:contentPart>
        </mc:Choice>
        <mc:Fallback xmlns="">
          <p:pic>
            <p:nvPicPr>
              <p:cNvPr id="26" name="Γραφή 25">
                <a:extLst>
                  <a:ext uri="{FF2B5EF4-FFF2-40B4-BE49-F238E27FC236}">
                    <a16:creationId xmlns:a16="http://schemas.microsoft.com/office/drawing/2014/main" id="{0A42DBCE-25F4-A787-270D-E09B63C31A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24515" y="1739684"/>
                <a:ext cx="146446" cy="249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" name="Γραφή 26">
                <a:extLst>
                  <a:ext uri="{FF2B5EF4-FFF2-40B4-BE49-F238E27FC236}">
                    <a16:creationId xmlns:a16="http://schemas.microsoft.com/office/drawing/2014/main" id="{666E63CF-569D-CDE2-F958-6382C2D6E8C2}"/>
                  </a:ext>
                </a:extLst>
              </p14:cNvPr>
              <p14:cNvContentPartPr/>
              <p14:nvPr/>
            </p14:nvContentPartPr>
            <p14:xfrm>
              <a:off x="4550547" y="1132416"/>
              <a:ext cx="169619" cy="436175"/>
            </p14:xfrm>
          </p:contentPart>
        </mc:Choice>
        <mc:Fallback xmlns="">
          <p:pic>
            <p:nvPicPr>
              <p:cNvPr id="27" name="Γραφή 26">
                <a:extLst>
                  <a:ext uri="{FF2B5EF4-FFF2-40B4-BE49-F238E27FC236}">
                    <a16:creationId xmlns:a16="http://schemas.microsoft.com/office/drawing/2014/main" id="{666E63CF-569D-CDE2-F958-6382C2D6E8C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32579" y="1114422"/>
                <a:ext cx="205196" cy="4718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8" name="Γραφή 27">
                <a:extLst>
                  <a:ext uri="{FF2B5EF4-FFF2-40B4-BE49-F238E27FC236}">
                    <a16:creationId xmlns:a16="http://schemas.microsoft.com/office/drawing/2014/main" id="{973F0721-ED18-7D56-B9D7-C51B886675C2}"/>
                  </a:ext>
                </a:extLst>
              </p14:cNvPr>
              <p14:cNvContentPartPr/>
              <p14:nvPr/>
            </p14:nvContentPartPr>
            <p14:xfrm>
              <a:off x="4699000" y="1100667"/>
              <a:ext cx="159228" cy="432730"/>
            </p14:xfrm>
          </p:contentPart>
        </mc:Choice>
        <mc:Fallback xmlns="">
          <p:pic>
            <p:nvPicPr>
              <p:cNvPr id="28" name="Γραφή 27">
                <a:extLst>
                  <a:ext uri="{FF2B5EF4-FFF2-40B4-BE49-F238E27FC236}">
                    <a16:creationId xmlns:a16="http://schemas.microsoft.com/office/drawing/2014/main" id="{973F0721-ED18-7D56-B9D7-C51B886675C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81028" y="1082682"/>
                <a:ext cx="194812" cy="468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9" name="Γραφή 28">
                <a:extLst>
                  <a:ext uri="{FF2B5EF4-FFF2-40B4-BE49-F238E27FC236}">
                    <a16:creationId xmlns:a16="http://schemas.microsoft.com/office/drawing/2014/main" id="{3639D99A-BF76-7054-C44E-E6FA9EC27607}"/>
                  </a:ext>
                </a:extLst>
              </p14:cNvPr>
              <p14:cNvContentPartPr/>
              <p14:nvPr/>
            </p14:nvContentPartPr>
            <p14:xfrm>
              <a:off x="4603749" y="1386416"/>
              <a:ext cx="189043" cy="19181"/>
            </p14:xfrm>
          </p:contentPart>
        </mc:Choice>
        <mc:Fallback xmlns="">
          <p:pic>
            <p:nvPicPr>
              <p:cNvPr id="29" name="Γραφή 28">
                <a:extLst>
                  <a:ext uri="{FF2B5EF4-FFF2-40B4-BE49-F238E27FC236}">
                    <a16:creationId xmlns:a16="http://schemas.microsoft.com/office/drawing/2014/main" id="{3639D99A-BF76-7054-C44E-E6FA9EC2760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85779" y="1368656"/>
                <a:ext cx="224623" cy="543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1" name="Γραφή 30">
                <a:extLst>
                  <a:ext uri="{FF2B5EF4-FFF2-40B4-BE49-F238E27FC236}">
                    <a16:creationId xmlns:a16="http://schemas.microsoft.com/office/drawing/2014/main" id="{CB1FA49D-D36B-ABA0-FEC3-FD3BFE08CA8E}"/>
                  </a:ext>
                </a:extLst>
              </p14:cNvPr>
              <p14:cNvContentPartPr/>
              <p14:nvPr/>
            </p14:nvContentPartPr>
            <p14:xfrm>
              <a:off x="4668809" y="1841500"/>
              <a:ext cx="72967" cy="1230332"/>
            </p14:xfrm>
          </p:contentPart>
        </mc:Choice>
        <mc:Fallback xmlns="">
          <p:pic>
            <p:nvPicPr>
              <p:cNvPr id="31" name="Γραφή 30">
                <a:extLst>
                  <a:ext uri="{FF2B5EF4-FFF2-40B4-BE49-F238E27FC236}">
                    <a16:creationId xmlns:a16="http://schemas.microsoft.com/office/drawing/2014/main" id="{CB1FA49D-D36B-ABA0-FEC3-FD3BFE08CA8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50925" y="1823502"/>
                <a:ext cx="108377" cy="12659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2" name="Γραφή 31">
                <a:extLst>
                  <a:ext uri="{FF2B5EF4-FFF2-40B4-BE49-F238E27FC236}">
                    <a16:creationId xmlns:a16="http://schemas.microsoft.com/office/drawing/2014/main" id="{12BB733F-EB7F-77C4-E712-9EA841313847}"/>
                  </a:ext>
                </a:extLst>
              </p14:cNvPr>
              <p14:cNvContentPartPr/>
              <p14:nvPr/>
            </p14:nvContentPartPr>
            <p14:xfrm>
              <a:off x="4561416" y="2634216"/>
              <a:ext cx="295151" cy="442412"/>
            </p14:xfrm>
          </p:contentPart>
        </mc:Choice>
        <mc:Fallback xmlns="">
          <p:pic>
            <p:nvPicPr>
              <p:cNvPr id="32" name="Γραφή 31">
                <a:extLst>
                  <a:ext uri="{FF2B5EF4-FFF2-40B4-BE49-F238E27FC236}">
                    <a16:creationId xmlns:a16="http://schemas.microsoft.com/office/drawing/2014/main" id="{12BB733F-EB7F-77C4-E712-9EA84131384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43441" y="2616232"/>
                <a:ext cx="330742" cy="478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3" name="Γραφή 32">
                <a:extLst>
                  <a:ext uri="{FF2B5EF4-FFF2-40B4-BE49-F238E27FC236}">
                    <a16:creationId xmlns:a16="http://schemas.microsoft.com/office/drawing/2014/main" id="{2998E5B0-25E5-CB33-8884-5FA9E9D1EDF1}"/>
                  </a:ext>
                </a:extLst>
              </p14:cNvPr>
              <p14:cNvContentPartPr/>
              <p14:nvPr/>
            </p14:nvContentPartPr>
            <p14:xfrm>
              <a:off x="4634967" y="1853255"/>
              <a:ext cx="96611" cy="1119429"/>
            </p14:xfrm>
          </p:contentPart>
        </mc:Choice>
        <mc:Fallback xmlns="">
          <p:pic>
            <p:nvPicPr>
              <p:cNvPr id="33" name="Γραφή 32">
                <a:extLst>
                  <a:ext uri="{FF2B5EF4-FFF2-40B4-BE49-F238E27FC236}">
                    <a16:creationId xmlns:a16="http://schemas.microsoft.com/office/drawing/2014/main" id="{2998E5B0-25E5-CB33-8884-5FA9E9D1EDF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617010" y="1835258"/>
                <a:ext cx="132167" cy="11550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4" name="Γραφή 33">
                <a:extLst>
                  <a:ext uri="{FF2B5EF4-FFF2-40B4-BE49-F238E27FC236}">
                    <a16:creationId xmlns:a16="http://schemas.microsoft.com/office/drawing/2014/main" id="{B0107298-D051-2790-7FAD-326F6F85A20F}"/>
                  </a:ext>
                </a:extLst>
              </p14:cNvPr>
              <p14:cNvContentPartPr/>
              <p14:nvPr/>
            </p14:nvContentPartPr>
            <p14:xfrm>
              <a:off x="4476750" y="3204562"/>
              <a:ext cx="388216" cy="291775"/>
            </p14:xfrm>
          </p:contentPart>
        </mc:Choice>
        <mc:Fallback xmlns="">
          <p:pic>
            <p:nvPicPr>
              <p:cNvPr id="34" name="Γραφή 33">
                <a:extLst>
                  <a:ext uri="{FF2B5EF4-FFF2-40B4-BE49-F238E27FC236}">
                    <a16:creationId xmlns:a16="http://schemas.microsoft.com/office/drawing/2014/main" id="{B0107298-D051-2790-7FAD-326F6F85A20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458777" y="3186596"/>
                <a:ext cx="423802" cy="327349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C176EDC-A934-8437-4645-BF31289DEFE3}"/>
              </a:ext>
            </a:extLst>
          </p:cNvPr>
          <p:cNvSpPr txBox="1"/>
          <p:nvPr/>
        </p:nvSpPr>
        <p:spPr>
          <a:xfrm>
            <a:off x="0" y="518583"/>
            <a:ext cx="389303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3200"/>
              <a:t>ΣF=0 =&gt; F</a:t>
            </a:r>
            <a:r>
              <a:rPr lang="el-GR" sz="2000"/>
              <a:t>Γ</a:t>
            </a:r>
            <a:r>
              <a:rPr lang="el-GR" sz="1400"/>
              <a:t> </a:t>
            </a:r>
            <a:r>
              <a:rPr lang="el-GR" sz="3200"/>
              <a:t>-W-F</a:t>
            </a:r>
            <a:r>
              <a:rPr lang="el-GR" sz="2000"/>
              <a:t>Δ</a:t>
            </a:r>
            <a:r>
              <a:rPr lang="el-GR" sz="3200"/>
              <a:t>-F</a:t>
            </a:r>
            <a:r>
              <a:rPr lang="el-GR" sz="2000"/>
              <a:t>Ε</a:t>
            </a:r>
            <a:r>
              <a:rPr lang="el-GR" sz="3200"/>
              <a:t>=0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B2CF57-D3B8-6E30-1B4B-1AC6C19968F4}"/>
              </a:ext>
            </a:extLst>
          </p:cNvPr>
          <p:cNvSpPr txBox="1"/>
          <p:nvPr/>
        </p:nvSpPr>
        <p:spPr>
          <a:xfrm>
            <a:off x="8191500" y="513698"/>
            <a:ext cx="423740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2800" dirty="0" err="1"/>
              <a:t>Στ</a:t>
            </a:r>
            <a:r>
              <a:rPr lang="el-GR" dirty="0" err="1"/>
              <a:t>Α</a:t>
            </a:r>
            <a:r>
              <a:rPr lang="el-GR" sz="2800" dirty="0"/>
              <a:t> =0=&gt;</a:t>
            </a:r>
            <a:r>
              <a:rPr lang="el-GR" sz="2800" dirty="0" err="1"/>
              <a:t>τ</a:t>
            </a:r>
            <a:r>
              <a:rPr lang="el-GR" sz="2000" dirty="0" err="1"/>
              <a:t>w</a:t>
            </a:r>
            <a:r>
              <a:rPr lang="el-GR" sz="2800" dirty="0"/>
              <a:t> +</a:t>
            </a:r>
            <a:r>
              <a:rPr lang="el-GR" sz="2800" dirty="0" err="1"/>
              <a:t>τ</a:t>
            </a:r>
            <a:r>
              <a:rPr lang="el-GR" sz="2000" dirty="0" err="1"/>
              <a:t>F</a:t>
            </a:r>
            <a:r>
              <a:rPr lang="el-GR" dirty="0" err="1"/>
              <a:t>Γ</a:t>
            </a:r>
            <a:r>
              <a:rPr lang="el-GR" dirty="0"/>
              <a:t> </a:t>
            </a:r>
            <a:r>
              <a:rPr lang="el-GR" sz="2800" dirty="0"/>
              <a:t>- </a:t>
            </a:r>
            <a:r>
              <a:rPr lang="el-GR" sz="2800" dirty="0" err="1"/>
              <a:t>τ</a:t>
            </a:r>
            <a:r>
              <a:rPr lang="el-GR" sz="2000" dirty="0" err="1"/>
              <a:t>F</a:t>
            </a:r>
            <a:r>
              <a:rPr lang="el-GR" dirty="0" err="1"/>
              <a:t>Δ</a:t>
            </a:r>
            <a:r>
              <a:rPr lang="el-GR" dirty="0"/>
              <a:t> </a:t>
            </a:r>
            <a:r>
              <a:rPr lang="el-GR" sz="2800" dirty="0"/>
              <a:t>-</a:t>
            </a:r>
            <a:r>
              <a:rPr lang="el-GR" sz="2800" dirty="0" err="1"/>
              <a:t>τ</a:t>
            </a:r>
            <a:r>
              <a:rPr lang="el-GR" sz="2000" dirty="0" err="1"/>
              <a:t>F</a:t>
            </a:r>
            <a:r>
              <a:rPr lang="el-GR" dirty="0" err="1"/>
              <a:t>Ε</a:t>
            </a:r>
            <a:r>
              <a:rPr lang="el-GR" dirty="0"/>
              <a:t>=0</a:t>
            </a:r>
            <a:endParaRPr lang="el-GR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6" name="Γραφή 35">
                <a:extLst>
                  <a:ext uri="{FF2B5EF4-FFF2-40B4-BE49-F238E27FC236}">
                    <a16:creationId xmlns:a16="http://schemas.microsoft.com/office/drawing/2014/main" id="{E4F30FDC-796A-FDBC-4E67-B5CCA49BB986}"/>
                  </a:ext>
                </a:extLst>
              </p14:cNvPr>
              <p14:cNvContentPartPr/>
              <p14:nvPr/>
            </p14:nvContentPartPr>
            <p14:xfrm>
              <a:off x="9514416" y="393315"/>
              <a:ext cx="477718" cy="728517"/>
            </p14:xfrm>
          </p:contentPart>
        </mc:Choice>
        <mc:Fallback xmlns="">
          <p:pic>
            <p:nvPicPr>
              <p:cNvPr id="36" name="Γραφή 35">
                <a:extLst>
                  <a:ext uri="{FF2B5EF4-FFF2-40B4-BE49-F238E27FC236}">
                    <a16:creationId xmlns:a16="http://schemas.microsoft.com/office/drawing/2014/main" id="{E4F30FDC-796A-FDBC-4E67-B5CCA49BB98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496430" y="375327"/>
                <a:ext cx="513331" cy="7641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7" name="Γραφή 36">
                <a:extLst>
                  <a:ext uri="{FF2B5EF4-FFF2-40B4-BE49-F238E27FC236}">
                    <a16:creationId xmlns:a16="http://schemas.microsoft.com/office/drawing/2014/main" id="{58AAB6C2-E608-83F4-D0A0-0FB0E009EBC9}"/>
                  </a:ext>
                </a:extLst>
              </p14:cNvPr>
              <p14:cNvContentPartPr/>
              <p14:nvPr/>
            </p14:nvContentPartPr>
            <p14:xfrm>
              <a:off x="9999378" y="152861"/>
              <a:ext cx="108466" cy="133755"/>
            </p14:xfrm>
          </p:contentPart>
        </mc:Choice>
        <mc:Fallback xmlns="">
          <p:pic>
            <p:nvPicPr>
              <p:cNvPr id="37" name="Γραφή 36">
                <a:extLst>
                  <a:ext uri="{FF2B5EF4-FFF2-40B4-BE49-F238E27FC236}">
                    <a16:creationId xmlns:a16="http://schemas.microsoft.com/office/drawing/2014/main" id="{58AAB6C2-E608-83F4-D0A0-0FB0E009EBC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81779" y="135290"/>
                <a:ext cx="144023" cy="1692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351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απροσδιόριστος">
            <a:extLst>
              <a:ext uri="{FF2B5EF4-FFF2-40B4-BE49-F238E27FC236}">
                <a16:creationId xmlns:a16="http://schemas.microsoft.com/office/drawing/2014/main" id="{C6672767-4D4F-E2DD-0511-11F90D8CF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16" y="1551"/>
            <a:ext cx="11682043" cy="59561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79652B-920A-67B8-03D4-7872F491C630}"/>
              </a:ext>
            </a:extLst>
          </p:cNvPr>
          <p:cNvSpPr txBox="1"/>
          <p:nvPr/>
        </p:nvSpPr>
        <p:spPr>
          <a:xfrm>
            <a:off x="519043" y="6162260"/>
            <a:ext cx="1057965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2000">
                <a:ea typeface="+mn-lt"/>
                <a:cs typeface="+mn-lt"/>
              </a:rPr>
              <a:t>Η μεγαλύτερη γέφυρα </a:t>
            </a:r>
            <a:r>
              <a:rPr lang="el-GR" sz="2000" err="1">
                <a:ea typeface="+mn-lt"/>
                <a:cs typeface="+mn-lt"/>
              </a:rPr>
              <a:t>tensegrity</a:t>
            </a:r>
            <a:r>
              <a:rPr lang="el-GR" sz="2000">
                <a:ea typeface="+mn-lt"/>
                <a:cs typeface="+mn-lt"/>
              </a:rPr>
              <a:t> στον κόσμο, </a:t>
            </a:r>
            <a:r>
              <a:rPr lang="el-GR" sz="2000">
                <a:ea typeface="+mn-lt"/>
                <a:cs typeface="+mn-lt"/>
                <a:hlinkClick r:id="rId3"/>
              </a:rPr>
              <a:t>η γέφυρα Kurilpa</a:t>
            </a:r>
            <a:r>
              <a:rPr lang="el-GR" sz="2000">
                <a:ea typeface="+mn-lt"/>
                <a:cs typeface="+mn-lt"/>
              </a:rPr>
              <a:t> - </a:t>
            </a:r>
            <a:r>
              <a:rPr lang="el-GR" sz="2000">
                <a:ea typeface="+mn-lt"/>
                <a:cs typeface="+mn-lt"/>
                <a:hlinkClick r:id="rId4"/>
              </a:rPr>
              <a:t>Μπρίσμπεϊν</a:t>
            </a:r>
            <a:endParaRPr lang="el-GR" sz="2000"/>
          </a:p>
        </p:txBody>
      </p:sp>
    </p:spTree>
    <p:extLst>
      <p:ext uri="{BB962C8B-B14F-4D97-AF65-F5344CB8AC3E}">
        <p14:creationId xmlns:p14="http://schemas.microsoft.com/office/powerpoint/2010/main" val="1219244511"/>
      </p:ext>
    </p:extLst>
  </p:cSld>
  <p:clrMapOvr>
    <a:masterClrMapping/>
  </p:clrMapOvr>
</p:sld>
</file>

<file path=ppt/theme/theme1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Θέμα του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8</cp:revision>
  <dcterms:created xsi:type="dcterms:W3CDTF">2025-05-01T19:35:01Z</dcterms:created>
  <dcterms:modified xsi:type="dcterms:W3CDTF">2025-06-04T15:29:39Z</dcterms:modified>
</cp:coreProperties>
</file>